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58" r:id="rId2"/>
    <p:sldMasterId id="2147483799" r:id="rId3"/>
    <p:sldMasterId id="2147483829" r:id="rId4"/>
    <p:sldMasterId id="2147483777" r:id="rId5"/>
    <p:sldMasterId id="2147483915" r:id="rId6"/>
  </p:sldMasterIdLst>
  <p:notesMasterIdLst>
    <p:notesMasterId r:id="rId23"/>
  </p:notesMasterIdLst>
  <p:sldIdLst>
    <p:sldId id="289" r:id="rId7"/>
    <p:sldId id="294" r:id="rId8"/>
    <p:sldId id="292" r:id="rId9"/>
    <p:sldId id="2145706915" r:id="rId10"/>
    <p:sldId id="304" r:id="rId11"/>
    <p:sldId id="302" r:id="rId12"/>
    <p:sldId id="305" r:id="rId13"/>
    <p:sldId id="306" r:id="rId14"/>
    <p:sldId id="307" r:id="rId15"/>
    <p:sldId id="308" r:id="rId16"/>
    <p:sldId id="309" r:id="rId17"/>
    <p:sldId id="310" r:id="rId18"/>
    <p:sldId id="312" r:id="rId19"/>
    <p:sldId id="311" r:id="rId20"/>
    <p:sldId id="2145706914" r:id="rId21"/>
    <p:sldId id="2145706910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465"/>
    <a:srgbClr val="FFDEE6"/>
    <a:srgbClr val="AA72A3"/>
    <a:srgbClr val="8E4384"/>
    <a:srgbClr val="E7E9EF"/>
    <a:srgbClr val="CFD4DF"/>
    <a:srgbClr val="E3D0E0"/>
    <a:srgbClr val="FF5982"/>
    <a:srgbClr val="707E9E"/>
    <a:srgbClr val="405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5F1C4-9E89-4DB3-BE56-2F15520CA3E4}" v="3" dt="2024-12-12T06:38:30.267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70" autoAdjust="0"/>
  </p:normalViewPr>
  <p:slideViewPr>
    <p:cSldViewPr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pistö Salla" userId="15d9c22c-8e16-412c-b037-64e7b1293e0b" providerId="ADAL" clId="{DB75F1C4-9E89-4DB3-BE56-2F15520CA3E4}"/>
    <pc:docChg chg="delSld modSld sldOrd">
      <pc:chgData name="Lepistö Salla" userId="15d9c22c-8e16-412c-b037-64e7b1293e0b" providerId="ADAL" clId="{DB75F1C4-9E89-4DB3-BE56-2F15520CA3E4}" dt="2024-12-12T09:36:46.979" v="919" actId="20577"/>
      <pc:docMkLst>
        <pc:docMk/>
      </pc:docMkLst>
      <pc:sldChg chg="modSp mod">
        <pc:chgData name="Lepistö Salla" userId="15d9c22c-8e16-412c-b037-64e7b1293e0b" providerId="ADAL" clId="{DB75F1C4-9E89-4DB3-BE56-2F15520CA3E4}" dt="2024-12-12T06:39:21.562" v="144" actId="20577"/>
        <pc:sldMkLst>
          <pc:docMk/>
          <pc:sldMk cId="1359399532" sldId="289"/>
        </pc:sldMkLst>
        <pc:spChg chg="mod">
          <ac:chgData name="Lepistö Salla" userId="15d9c22c-8e16-412c-b037-64e7b1293e0b" providerId="ADAL" clId="{DB75F1C4-9E89-4DB3-BE56-2F15520CA3E4}" dt="2024-12-12T06:39:21.562" v="144" actId="20577"/>
          <ac:spMkLst>
            <pc:docMk/>
            <pc:sldMk cId="1359399532" sldId="289"/>
            <ac:spMk id="3" creationId="{903AF556-C4B0-2581-C87A-17570C5B9BE6}"/>
          </ac:spMkLst>
        </pc:spChg>
      </pc:sldChg>
      <pc:sldChg chg="ord">
        <pc:chgData name="Lepistö Salla" userId="15d9c22c-8e16-412c-b037-64e7b1293e0b" providerId="ADAL" clId="{DB75F1C4-9E89-4DB3-BE56-2F15520CA3E4}" dt="2024-12-12T06:52:13.966" v="146"/>
        <pc:sldMkLst>
          <pc:docMk/>
          <pc:sldMk cId="535941681" sldId="292"/>
        </pc:sldMkLst>
      </pc:sldChg>
      <pc:sldChg chg="modSp mod">
        <pc:chgData name="Lepistö Salla" userId="15d9c22c-8e16-412c-b037-64e7b1293e0b" providerId="ADAL" clId="{DB75F1C4-9E89-4DB3-BE56-2F15520CA3E4}" dt="2024-12-12T06:55:10.747" v="439" actId="14100"/>
        <pc:sldMkLst>
          <pc:docMk/>
          <pc:sldMk cId="4181490734" sldId="294"/>
        </pc:sldMkLst>
        <pc:spChg chg="mod">
          <ac:chgData name="Lepistö Salla" userId="15d9c22c-8e16-412c-b037-64e7b1293e0b" providerId="ADAL" clId="{DB75F1C4-9E89-4DB3-BE56-2F15520CA3E4}" dt="2024-12-12T06:55:10.747" v="439" actId="14100"/>
          <ac:spMkLst>
            <pc:docMk/>
            <pc:sldMk cId="4181490734" sldId="294"/>
            <ac:spMk id="3" creationId="{B04F98D7-8C8E-652E-9778-D8940196D00F}"/>
          </ac:spMkLst>
        </pc:spChg>
      </pc:sldChg>
      <pc:sldChg chg="del">
        <pc:chgData name="Lepistö Salla" userId="15d9c22c-8e16-412c-b037-64e7b1293e0b" providerId="ADAL" clId="{DB75F1C4-9E89-4DB3-BE56-2F15520CA3E4}" dt="2024-12-12T06:56:01.623" v="440" actId="47"/>
        <pc:sldMkLst>
          <pc:docMk/>
          <pc:sldMk cId="3866694684" sldId="295"/>
        </pc:sldMkLst>
      </pc:sldChg>
      <pc:sldChg chg="del">
        <pc:chgData name="Lepistö Salla" userId="15d9c22c-8e16-412c-b037-64e7b1293e0b" providerId="ADAL" clId="{DB75F1C4-9E89-4DB3-BE56-2F15520CA3E4}" dt="2024-12-12T06:38:43.989" v="142" actId="47"/>
        <pc:sldMkLst>
          <pc:docMk/>
          <pc:sldMk cId="198336841" sldId="299"/>
        </pc:sldMkLst>
      </pc:sldChg>
      <pc:sldChg chg="modSp mod">
        <pc:chgData name="Lepistö Salla" userId="15d9c22c-8e16-412c-b037-64e7b1293e0b" providerId="ADAL" clId="{DB75F1C4-9E89-4DB3-BE56-2F15520CA3E4}" dt="2024-12-12T09:29:58.164" v="906" actId="20577"/>
        <pc:sldMkLst>
          <pc:docMk/>
          <pc:sldMk cId="3251906781" sldId="304"/>
        </pc:sldMkLst>
        <pc:spChg chg="mod">
          <ac:chgData name="Lepistö Salla" userId="15d9c22c-8e16-412c-b037-64e7b1293e0b" providerId="ADAL" clId="{DB75F1C4-9E89-4DB3-BE56-2F15520CA3E4}" dt="2024-12-12T09:29:58.164" v="906" actId="20577"/>
          <ac:spMkLst>
            <pc:docMk/>
            <pc:sldMk cId="3251906781" sldId="304"/>
            <ac:spMk id="4" creationId="{AE515DF6-2A0E-3432-AAF7-096F0B93459A}"/>
          </ac:spMkLst>
        </pc:spChg>
      </pc:sldChg>
      <pc:sldChg chg="modSp mod">
        <pc:chgData name="Lepistö Salla" userId="15d9c22c-8e16-412c-b037-64e7b1293e0b" providerId="ADAL" clId="{DB75F1C4-9E89-4DB3-BE56-2F15520CA3E4}" dt="2024-12-12T09:35:04.077" v="914" actId="20577"/>
        <pc:sldMkLst>
          <pc:docMk/>
          <pc:sldMk cId="3391908871" sldId="309"/>
        </pc:sldMkLst>
        <pc:spChg chg="mod">
          <ac:chgData name="Lepistö Salla" userId="15d9c22c-8e16-412c-b037-64e7b1293e0b" providerId="ADAL" clId="{DB75F1C4-9E89-4DB3-BE56-2F15520CA3E4}" dt="2024-12-12T08:44:39.341" v="450" actId="20577"/>
          <ac:spMkLst>
            <pc:docMk/>
            <pc:sldMk cId="3391908871" sldId="309"/>
            <ac:spMk id="3" creationId="{A5A4907D-C3C5-3C05-B200-671EF8EC3CA4}"/>
          </ac:spMkLst>
        </pc:spChg>
        <pc:spChg chg="mod">
          <ac:chgData name="Lepistö Salla" userId="15d9c22c-8e16-412c-b037-64e7b1293e0b" providerId="ADAL" clId="{DB75F1C4-9E89-4DB3-BE56-2F15520CA3E4}" dt="2024-12-12T09:35:04.077" v="914" actId="20577"/>
          <ac:spMkLst>
            <pc:docMk/>
            <pc:sldMk cId="3391908871" sldId="309"/>
            <ac:spMk id="4" creationId="{AE515DF6-2A0E-3432-AAF7-096F0B93459A}"/>
          </ac:spMkLst>
        </pc:spChg>
      </pc:sldChg>
      <pc:sldChg chg="modSp mod">
        <pc:chgData name="Lepistö Salla" userId="15d9c22c-8e16-412c-b037-64e7b1293e0b" providerId="ADAL" clId="{DB75F1C4-9E89-4DB3-BE56-2F15520CA3E4}" dt="2024-12-12T09:36:46.979" v="919" actId="20577"/>
        <pc:sldMkLst>
          <pc:docMk/>
          <pc:sldMk cId="454593576" sldId="312"/>
        </pc:sldMkLst>
        <pc:spChg chg="mod">
          <ac:chgData name="Lepistö Salla" userId="15d9c22c-8e16-412c-b037-64e7b1293e0b" providerId="ADAL" clId="{DB75F1C4-9E89-4DB3-BE56-2F15520CA3E4}" dt="2024-12-12T09:36:46.979" v="919" actId="20577"/>
          <ac:spMkLst>
            <pc:docMk/>
            <pc:sldMk cId="454593576" sldId="312"/>
            <ac:spMk id="3" creationId="{E491A4F0-08E5-69DB-CD09-8D92AEC1243A}"/>
          </ac:spMkLst>
        </pc:spChg>
      </pc:sldChg>
      <pc:sldChg chg="modSp mod">
        <pc:chgData name="Lepistö Salla" userId="15d9c22c-8e16-412c-b037-64e7b1293e0b" providerId="ADAL" clId="{DB75F1C4-9E89-4DB3-BE56-2F15520CA3E4}" dt="2024-12-12T06:30:38.809" v="20" actId="20577"/>
        <pc:sldMkLst>
          <pc:docMk/>
          <pc:sldMk cId="1839593478" sldId="2145706910"/>
        </pc:sldMkLst>
        <pc:spChg chg="mod">
          <ac:chgData name="Lepistö Salla" userId="15d9c22c-8e16-412c-b037-64e7b1293e0b" providerId="ADAL" clId="{DB75F1C4-9E89-4DB3-BE56-2F15520CA3E4}" dt="2024-12-12T06:30:38.809" v="20" actId="20577"/>
          <ac:spMkLst>
            <pc:docMk/>
            <pc:sldMk cId="1839593478" sldId="2145706910"/>
            <ac:spMk id="3" creationId="{141A0BC9-DD43-ABB4-3508-D2EC6244B390}"/>
          </ac:spMkLst>
        </pc:spChg>
      </pc:sldChg>
      <pc:sldChg chg="del">
        <pc:chgData name="Lepistö Salla" userId="15d9c22c-8e16-412c-b037-64e7b1293e0b" providerId="ADAL" clId="{DB75F1C4-9E89-4DB3-BE56-2F15520CA3E4}" dt="2024-12-12T06:30:46.939" v="21" actId="47"/>
        <pc:sldMkLst>
          <pc:docMk/>
          <pc:sldMk cId="2397406254" sldId="2145706912"/>
        </pc:sldMkLst>
      </pc:sldChg>
      <pc:sldChg chg="del">
        <pc:chgData name="Lepistö Salla" userId="15d9c22c-8e16-412c-b037-64e7b1293e0b" providerId="ADAL" clId="{DB75F1C4-9E89-4DB3-BE56-2F15520CA3E4}" dt="2024-12-12T08:48:57.707" v="451" actId="47"/>
        <pc:sldMkLst>
          <pc:docMk/>
          <pc:sldMk cId="3301285925" sldId="2145706913"/>
        </pc:sldMkLst>
      </pc:sldChg>
      <pc:sldChg chg="modSp mod">
        <pc:chgData name="Lepistö Salla" userId="15d9c22c-8e16-412c-b037-64e7b1293e0b" providerId="ADAL" clId="{DB75F1C4-9E89-4DB3-BE56-2F15520CA3E4}" dt="2024-12-12T09:28:36.392" v="904" actId="20577"/>
        <pc:sldMkLst>
          <pc:docMk/>
          <pc:sldMk cId="291072887" sldId="2145706914"/>
        </pc:sldMkLst>
        <pc:spChg chg="mod">
          <ac:chgData name="Lepistö Salla" userId="15d9c22c-8e16-412c-b037-64e7b1293e0b" providerId="ADAL" clId="{DB75F1C4-9E89-4DB3-BE56-2F15520CA3E4}" dt="2024-12-12T09:28:36.392" v="904" actId="20577"/>
          <ac:spMkLst>
            <pc:docMk/>
            <pc:sldMk cId="291072887" sldId="2145706914"/>
            <ac:spMk id="3" creationId="{7A849113-71FB-508A-CE5E-8EF52A4F4E47}"/>
          </ac:spMkLst>
        </pc:spChg>
      </pc:sldChg>
      <pc:sldMasterChg chg="delSldLayout">
        <pc:chgData name="Lepistö Salla" userId="15d9c22c-8e16-412c-b037-64e7b1293e0b" providerId="ADAL" clId="{DB75F1C4-9E89-4DB3-BE56-2F15520CA3E4}" dt="2024-12-12T06:30:46.939" v="21" actId="47"/>
        <pc:sldMasterMkLst>
          <pc:docMk/>
          <pc:sldMasterMk cId="1065734657" sldId="2147483915"/>
        </pc:sldMasterMkLst>
        <pc:sldLayoutChg chg="del">
          <pc:chgData name="Lepistö Salla" userId="15d9c22c-8e16-412c-b037-64e7b1293e0b" providerId="ADAL" clId="{DB75F1C4-9E89-4DB3-BE56-2F15520CA3E4}" dt="2024-12-12T06:30:46.939" v="21" actId="47"/>
          <pc:sldLayoutMkLst>
            <pc:docMk/>
            <pc:sldMasterMk cId="1065734657" sldId="2147483915"/>
            <pc:sldLayoutMk cId="549299188" sldId="214748392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54BD-3701-42E0-95F8-6B5541F7A16A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95AD-1777-4067-B046-A1A28382D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79FDE38-AB36-104A-134D-391C549C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3644900"/>
            <a:ext cx="5184775" cy="2087810"/>
          </a:xfrm>
        </p:spPr>
        <p:txBody>
          <a:bodyPr/>
          <a:lstStyle>
            <a:lvl1pPr marL="0" indent="0" algn="l">
              <a:buNone/>
              <a:defRPr lang="fi-FI" sz="2000" kern="1200" dirty="0" err="1" smtClean="0">
                <a:solidFill>
                  <a:srgbClr val="10285E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B70ACE-C88B-4462-956A-778C1387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0919056-E79E-47D8-B0E3-43BAAF3E0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053625D-16BF-44C7-8504-EE92C2BD7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B326C72A-CF20-4784-B191-D8224CD08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908719"/>
            <a:ext cx="5976937" cy="2304381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  <a:latin typeface="+mj-lt"/>
              </a:defRPr>
            </a:lvl1pPr>
            <a:lvl2pPr marL="144000" indent="0">
              <a:buNone/>
              <a:defRPr>
                <a:latin typeface="+mj-lt"/>
              </a:defRPr>
            </a:lvl2pPr>
            <a:lvl3pPr marL="324000" indent="0">
              <a:buNone/>
              <a:defRPr>
                <a:latin typeface="+mj-lt"/>
              </a:defRPr>
            </a:lvl3pPr>
            <a:lvl4pPr marL="504000" indent="0">
              <a:buNone/>
              <a:defRPr>
                <a:latin typeface="+mj-lt"/>
              </a:defRPr>
            </a:lvl4pPr>
            <a:lvl5pPr marL="684000" indent="0">
              <a:buNone/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1589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56791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11233150" cy="9350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79425" y="1633538"/>
            <a:ext cx="5472113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425" y="2505075"/>
            <a:ext cx="5472113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0463" y="1633538"/>
            <a:ext cx="5472112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40463" y="2505075"/>
            <a:ext cx="5472112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9949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821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5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84188" y="1628775"/>
            <a:ext cx="561181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47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69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4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55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239" y="333375"/>
            <a:ext cx="5472338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91444" y="1268760"/>
            <a:ext cx="4353584" cy="4353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3031" y="1430348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5660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4" cy="4435511"/>
          </a:xfrm>
          <a:solidFill>
            <a:schemeClr val="accent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5" y="2358776"/>
              <a:ext cx="4312103" cy="2870246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670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1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 marL="684000" indent="0">
              <a:spcAft>
                <a:spcPts val="12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61299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0602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941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6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2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21609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684000" indent="0">
              <a:buNone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59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7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6390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92349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 marL="684000" indent="0">
              <a:spcAft>
                <a:spcPts val="12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40394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2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321175"/>
          </a:xfrm>
        </p:spPr>
        <p:txBody>
          <a:bodyPr numCol="2" spcCol="720000"/>
          <a:lstStyle>
            <a:lvl1pPr marL="216000" indent="-216000">
              <a:defRPr sz="2800">
                <a:latin typeface="+mn-lt"/>
              </a:defRPr>
            </a:lvl1pPr>
            <a:lvl2pPr indent="-216000">
              <a:defRPr>
                <a:latin typeface="+mn-lt"/>
              </a:defRPr>
            </a:lvl2pPr>
            <a:lvl3pPr indent="-216000">
              <a:defRPr>
                <a:latin typeface="+mn-lt"/>
              </a:defRPr>
            </a:lvl3pPr>
            <a:lvl4pPr indent="-216000">
              <a:defRPr>
                <a:latin typeface="+mn-lt"/>
              </a:defRPr>
            </a:lvl4pPr>
            <a:lvl5pPr indent="-216000"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110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4 kuva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7"/>
          </p:nvPr>
        </p:nvSpPr>
        <p:spPr>
          <a:xfrm>
            <a:off x="479425" y="1628775"/>
            <a:ext cx="5472113" cy="43116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3"/>
          </p:nvPr>
        </p:nvSpPr>
        <p:spPr>
          <a:xfrm>
            <a:off x="6240462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/>
          </p:nvPr>
        </p:nvSpPr>
        <p:spPr>
          <a:xfrm>
            <a:off x="9192636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/>
          </p:nvPr>
        </p:nvSpPr>
        <p:spPr>
          <a:xfrm>
            <a:off x="6240462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6"/>
          </p:nvPr>
        </p:nvSpPr>
        <p:spPr>
          <a:xfrm>
            <a:off x="9192636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0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, kuvapa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315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510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6240510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2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FB90F6-6D35-4849-B924-ACF4E2E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-9291" y="0"/>
            <a:ext cx="5490303" cy="6858000"/>
          </a:xfrm>
          <a:custGeom>
            <a:avLst/>
            <a:gdLst>
              <a:gd name="connsiteX0" fmla="*/ 0 w 6853504"/>
              <a:gd name="connsiteY0" fmla="*/ 0 h 6853504"/>
              <a:gd name="connsiteX1" fmla="*/ 3426752 w 6853504"/>
              <a:gd name="connsiteY1" fmla="*/ 0 h 6853504"/>
              <a:gd name="connsiteX2" fmla="*/ 6853504 w 6853504"/>
              <a:gd name="connsiteY2" fmla="*/ 3426752 h 6853504"/>
              <a:gd name="connsiteX3" fmla="*/ 3426752 w 6853504"/>
              <a:gd name="connsiteY3" fmla="*/ 6853504 h 6853504"/>
              <a:gd name="connsiteX4" fmla="*/ 0 w 6853504"/>
              <a:gd name="connsiteY4" fmla="*/ 6853504 h 6853504"/>
              <a:gd name="connsiteX5" fmla="*/ 0 w 6853504"/>
              <a:gd name="connsiteY5" fmla="*/ 0 h 6853504"/>
              <a:gd name="connsiteX0" fmla="*/ 1347537 w 6853504"/>
              <a:gd name="connsiteY0" fmla="*/ 0 h 6865535"/>
              <a:gd name="connsiteX1" fmla="*/ 3426752 w 6853504"/>
              <a:gd name="connsiteY1" fmla="*/ 12031 h 6865535"/>
              <a:gd name="connsiteX2" fmla="*/ 6853504 w 6853504"/>
              <a:gd name="connsiteY2" fmla="*/ 3438783 h 6865535"/>
              <a:gd name="connsiteX3" fmla="*/ 3426752 w 6853504"/>
              <a:gd name="connsiteY3" fmla="*/ 6865535 h 6865535"/>
              <a:gd name="connsiteX4" fmla="*/ 0 w 6853504"/>
              <a:gd name="connsiteY4" fmla="*/ 6865535 h 6865535"/>
              <a:gd name="connsiteX5" fmla="*/ 1347537 w 6853504"/>
              <a:gd name="connsiteY5" fmla="*/ 0 h 6865535"/>
              <a:gd name="connsiteX0" fmla="*/ 0 w 5505967"/>
              <a:gd name="connsiteY0" fmla="*/ 0 h 6877567"/>
              <a:gd name="connsiteX1" fmla="*/ 2079215 w 5505967"/>
              <a:gd name="connsiteY1" fmla="*/ 12031 h 6877567"/>
              <a:gd name="connsiteX2" fmla="*/ 5505967 w 5505967"/>
              <a:gd name="connsiteY2" fmla="*/ 3438783 h 6877567"/>
              <a:gd name="connsiteX3" fmla="*/ 2079215 w 5505967"/>
              <a:gd name="connsiteY3" fmla="*/ 6865535 h 6877567"/>
              <a:gd name="connsiteX4" fmla="*/ 12031 w 5505967"/>
              <a:gd name="connsiteY4" fmla="*/ 6877567 h 6877567"/>
              <a:gd name="connsiteX5" fmla="*/ 0 w 5505967"/>
              <a:gd name="connsiteY5" fmla="*/ 0 h 68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967" h="6877567">
                <a:moveTo>
                  <a:pt x="0" y="0"/>
                </a:moveTo>
                <a:lnTo>
                  <a:pt x="2079215" y="12031"/>
                </a:lnTo>
                <a:cubicBezTo>
                  <a:pt x="3971758" y="12031"/>
                  <a:pt x="5505967" y="1546240"/>
                  <a:pt x="5505967" y="3438783"/>
                </a:cubicBezTo>
                <a:cubicBezTo>
                  <a:pt x="5505967" y="5331326"/>
                  <a:pt x="3971758" y="6865535"/>
                  <a:pt x="2079215" y="6865535"/>
                </a:cubicBezTo>
                <a:lnTo>
                  <a:pt x="12031" y="6877567"/>
                </a:lnTo>
                <a:cubicBezTo>
                  <a:pt x="8021" y="4585045"/>
                  <a:pt x="4010" y="22925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7E4171C4-DD32-4377-8D67-FB1A19774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B9E7CB1E-D677-4A67-854A-864FFD0F8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4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02404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48130" y="333375"/>
            <a:ext cx="4464446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7248130" y="1628775"/>
            <a:ext cx="446444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0" y="4497"/>
            <a:ext cx="6853504" cy="6853504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ttern-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7524750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Kuvan paikkamerkki 58"/>
          <p:cNvSpPr>
            <a:spLocks noGrp="1"/>
          </p:cNvSpPr>
          <p:nvPr>
            <p:ph type="pic" sz="quarter" idx="13"/>
          </p:nvPr>
        </p:nvSpPr>
        <p:spPr>
          <a:xfrm>
            <a:off x="6646461" y="-538"/>
            <a:ext cx="5546031" cy="6864730"/>
          </a:xfrm>
          <a:custGeom>
            <a:avLst/>
            <a:gdLst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9719 w 5545537"/>
              <a:gd name="connsiteY42" fmla="*/ 4149617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58537 h 6876000"/>
              <a:gd name="connsiteX19" fmla="*/ 1069719 w 5545537"/>
              <a:gd name="connsiteY19" fmla="*/ 6858537 h 6876000"/>
              <a:gd name="connsiteX20" fmla="*/ 1069719 w 5545537"/>
              <a:gd name="connsiteY20" fmla="*/ 6318334 h 6876000"/>
              <a:gd name="connsiteX21" fmla="*/ 1069720 w 5545537"/>
              <a:gd name="connsiteY21" fmla="*/ 6318321 h 6876000"/>
              <a:gd name="connsiteX22" fmla="*/ 1069719 w 5545537"/>
              <a:gd name="connsiteY22" fmla="*/ 6318310 h 6876000"/>
              <a:gd name="connsiteX23" fmla="*/ 1069719 w 5545537"/>
              <a:gd name="connsiteY23" fmla="*/ 6237825 h 6876000"/>
              <a:gd name="connsiteX24" fmla="*/ 1062618 w 5545537"/>
              <a:gd name="connsiteY24" fmla="*/ 6237825 h 6876000"/>
              <a:gd name="connsiteX25" fmla="*/ 1061010 w 5545537"/>
              <a:gd name="connsiteY25" fmla="*/ 6219603 h 6876000"/>
              <a:gd name="connsiteX26" fmla="*/ 624433 w 5545537"/>
              <a:gd name="connsiteY26" fmla="*/ 5771972 h 6876000"/>
              <a:gd name="connsiteX27" fmla="*/ 529659 w 5545537"/>
              <a:gd name="connsiteY27" fmla="*/ 5762418 h 6876000"/>
              <a:gd name="connsiteX28" fmla="*/ 529659 w 5545537"/>
              <a:gd name="connsiteY28" fmla="*/ 5760642 h 6876000"/>
              <a:gd name="connsiteX29" fmla="*/ 512040 w 5545537"/>
              <a:gd name="connsiteY29" fmla="*/ 5760642 h 6876000"/>
              <a:gd name="connsiteX30" fmla="*/ 512040 w 5545537"/>
              <a:gd name="connsiteY30" fmla="*/ 5743975 h 6876000"/>
              <a:gd name="connsiteX31" fmla="*/ 426816 w 5545537"/>
              <a:gd name="connsiteY31" fmla="*/ 5735384 h 6876000"/>
              <a:gd name="connsiteX32" fmla="*/ 9971 w 5545537"/>
              <a:gd name="connsiteY32" fmla="*/ 5223932 h 6876000"/>
              <a:gd name="connsiteX33" fmla="*/ 426816 w 5545537"/>
              <a:gd name="connsiteY33" fmla="*/ 4712481 h 6876000"/>
              <a:gd name="connsiteX34" fmla="*/ 512040 w 5545537"/>
              <a:gd name="connsiteY34" fmla="*/ 4703889 h 6876000"/>
              <a:gd name="connsiteX35" fmla="*/ 512040 w 5545537"/>
              <a:gd name="connsiteY35" fmla="*/ 4703511 h 6876000"/>
              <a:gd name="connsiteX36" fmla="*/ 423086 w 5545537"/>
              <a:gd name="connsiteY36" fmla="*/ 4694544 h 6876000"/>
              <a:gd name="connsiteX37" fmla="*/ 0 w 5545537"/>
              <a:gd name="connsiteY37" fmla="*/ 4175435 h 6876000"/>
              <a:gd name="connsiteX38" fmla="*/ 529874 w 5545537"/>
              <a:gd name="connsiteY38" fmla="*/ 3645561 h 6876000"/>
              <a:gd name="connsiteX39" fmla="*/ 1048983 w 5545537"/>
              <a:gd name="connsiteY39" fmla="*/ 4068647 h 6876000"/>
              <a:gd name="connsiteX40" fmla="*/ 1057146 w 5545537"/>
              <a:gd name="connsiteY40" fmla="*/ 4149617 h 6876000"/>
              <a:gd name="connsiteX41" fmla="*/ 1066307 w 5545537"/>
              <a:gd name="connsiteY41" fmla="*/ 4347509 h 6876000"/>
              <a:gd name="connsiteX42" fmla="*/ 1069719 w 5545537"/>
              <a:gd name="connsiteY42" fmla="*/ 4620012 h 6876000"/>
              <a:gd name="connsiteX43" fmla="*/ 1095113 w 5545537"/>
              <a:gd name="connsiteY43" fmla="*/ 4538207 h 6876000"/>
              <a:gd name="connsiteX44" fmla="*/ 1576145 w 5545537"/>
              <a:gd name="connsiteY44" fmla="*/ 4219357 h 6876000"/>
              <a:gd name="connsiteX45" fmla="*/ 1609779 w 5545537"/>
              <a:gd name="connsiteY45" fmla="*/ 4222748 h 6876000"/>
              <a:gd name="connsiteX46" fmla="*/ 1609779 w 5545537"/>
              <a:gd name="connsiteY46" fmla="*/ 4205666 h 6876000"/>
              <a:gd name="connsiteX47" fmla="*/ 1577115 w 5545537"/>
              <a:gd name="connsiteY47" fmla="*/ 4208959 h 6876000"/>
              <a:gd name="connsiteX48" fmla="*/ 1055057 w 5545537"/>
              <a:gd name="connsiteY48" fmla="*/ 3686901 h 6876000"/>
              <a:gd name="connsiteX49" fmla="*/ 1577115 w 5545537"/>
              <a:gd name="connsiteY49" fmla="*/ 3164843 h 6876000"/>
              <a:gd name="connsiteX50" fmla="*/ 2088567 w 5545537"/>
              <a:gd name="connsiteY50" fmla="*/ 3581688 h 6876000"/>
              <a:gd name="connsiteX51" fmla="*/ 2098635 w 5545537"/>
              <a:gd name="connsiteY51" fmla="*/ 3681565 h 6876000"/>
              <a:gd name="connsiteX52" fmla="*/ 2113837 w 5545537"/>
              <a:gd name="connsiteY52" fmla="*/ 3681565 h 6876000"/>
              <a:gd name="connsiteX53" fmla="*/ 2113837 w 5545537"/>
              <a:gd name="connsiteY53" fmla="*/ 2637449 h 6876000"/>
              <a:gd name="connsiteX54" fmla="*/ 2114775 w 5545537"/>
              <a:gd name="connsiteY54" fmla="*/ 2637449 h 6876000"/>
              <a:gd name="connsiteX55" fmla="*/ 2113835 w 5545537"/>
              <a:gd name="connsiteY55" fmla="*/ 2628122 h 6876000"/>
              <a:gd name="connsiteX56" fmla="*/ 2635893 w 5545537"/>
              <a:gd name="connsiteY56" fmla="*/ 2106064 h 6876000"/>
              <a:gd name="connsiteX57" fmla="*/ 2649648 w 5545537"/>
              <a:gd name="connsiteY57" fmla="*/ 2107451 h 6876000"/>
              <a:gd name="connsiteX58" fmla="*/ 2649648 w 5545537"/>
              <a:gd name="connsiteY58" fmla="*/ 2090015 h 6876000"/>
              <a:gd name="connsiteX59" fmla="*/ 2635894 w 5545537"/>
              <a:gd name="connsiteY59" fmla="*/ 2091401 h 6876000"/>
              <a:gd name="connsiteX60" fmla="*/ 2113836 w 5545537"/>
              <a:gd name="connsiteY60" fmla="*/ 1569343 h 6876000"/>
              <a:gd name="connsiteX61" fmla="*/ 2635894 w 5545537"/>
              <a:gd name="connsiteY61" fmla="*/ 1047285 h 6876000"/>
              <a:gd name="connsiteX62" fmla="*/ 2649648 w 5545537"/>
              <a:gd name="connsiteY62" fmla="*/ 1048672 h 6876000"/>
              <a:gd name="connsiteX63" fmla="*/ 2649648 w 5545537"/>
              <a:gd name="connsiteY63" fmla="*/ 1043268 h 6876000"/>
              <a:gd name="connsiteX64" fmla="*/ 2689899 w 5545537"/>
              <a:gd name="connsiteY64" fmla="*/ 1039210 h 6876000"/>
              <a:gd name="connsiteX65" fmla="*/ 2689899 w 5545537"/>
              <a:gd name="connsiteY65" fmla="*/ 1038672 h 6876000"/>
              <a:gd name="connsiteX66" fmla="*/ 2635893 w 5545537"/>
              <a:gd name="connsiteY66" fmla="*/ 1044116 h 6876000"/>
              <a:gd name="connsiteX67" fmla="*/ 2113835 w 5545537"/>
              <a:gd name="connsiteY67" fmla="*/ 522058 h 6876000"/>
              <a:gd name="connsiteX68" fmla="*/ 2635893 w 5545537"/>
              <a:gd name="connsiteY6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1609779 w 5545537"/>
              <a:gd name="connsiteY17" fmla="*/ 6858537 h 6876000"/>
              <a:gd name="connsiteX18" fmla="*/ 1069719 w 5545537"/>
              <a:gd name="connsiteY18" fmla="*/ 6858537 h 6876000"/>
              <a:gd name="connsiteX19" fmla="*/ 1069719 w 5545537"/>
              <a:gd name="connsiteY19" fmla="*/ 6318334 h 6876000"/>
              <a:gd name="connsiteX20" fmla="*/ 1069720 w 5545537"/>
              <a:gd name="connsiteY20" fmla="*/ 6318321 h 6876000"/>
              <a:gd name="connsiteX21" fmla="*/ 1069719 w 5545537"/>
              <a:gd name="connsiteY21" fmla="*/ 6318310 h 6876000"/>
              <a:gd name="connsiteX22" fmla="*/ 1069719 w 5545537"/>
              <a:gd name="connsiteY22" fmla="*/ 6237825 h 6876000"/>
              <a:gd name="connsiteX23" fmla="*/ 1062618 w 5545537"/>
              <a:gd name="connsiteY23" fmla="*/ 6237825 h 6876000"/>
              <a:gd name="connsiteX24" fmla="*/ 1061010 w 5545537"/>
              <a:gd name="connsiteY24" fmla="*/ 6219603 h 6876000"/>
              <a:gd name="connsiteX25" fmla="*/ 624433 w 5545537"/>
              <a:gd name="connsiteY25" fmla="*/ 5771972 h 6876000"/>
              <a:gd name="connsiteX26" fmla="*/ 529659 w 5545537"/>
              <a:gd name="connsiteY26" fmla="*/ 5762418 h 6876000"/>
              <a:gd name="connsiteX27" fmla="*/ 529659 w 5545537"/>
              <a:gd name="connsiteY27" fmla="*/ 5760642 h 6876000"/>
              <a:gd name="connsiteX28" fmla="*/ 512040 w 5545537"/>
              <a:gd name="connsiteY28" fmla="*/ 5760642 h 6876000"/>
              <a:gd name="connsiteX29" fmla="*/ 512040 w 5545537"/>
              <a:gd name="connsiteY29" fmla="*/ 5743975 h 6876000"/>
              <a:gd name="connsiteX30" fmla="*/ 426816 w 5545537"/>
              <a:gd name="connsiteY30" fmla="*/ 5735384 h 6876000"/>
              <a:gd name="connsiteX31" fmla="*/ 9971 w 5545537"/>
              <a:gd name="connsiteY31" fmla="*/ 5223932 h 6876000"/>
              <a:gd name="connsiteX32" fmla="*/ 426816 w 5545537"/>
              <a:gd name="connsiteY32" fmla="*/ 4712481 h 6876000"/>
              <a:gd name="connsiteX33" fmla="*/ 512040 w 5545537"/>
              <a:gd name="connsiteY33" fmla="*/ 4703889 h 6876000"/>
              <a:gd name="connsiteX34" fmla="*/ 512040 w 5545537"/>
              <a:gd name="connsiteY34" fmla="*/ 4703511 h 6876000"/>
              <a:gd name="connsiteX35" fmla="*/ 423086 w 5545537"/>
              <a:gd name="connsiteY35" fmla="*/ 4694544 h 6876000"/>
              <a:gd name="connsiteX36" fmla="*/ 0 w 5545537"/>
              <a:gd name="connsiteY36" fmla="*/ 4175435 h 6876000"/>
              <a:gd name="connsiteX37" fmla="*/ 529874 w 5545537"/>
              <a:gd name="connsiteY37" fmla="*/ 3645561 h 6876000"/>
              <a:gd name="connsiteX38" fmla="*/ 1048983 w 5545537"/>
              <a:gd name="connsiteY38" fmla="*/ 4068647 h 6876000"/>
              <a:gd name="connsiteX39" fmla="*/ 1057146 w 5545537"/>
              <a:gd name="connsiteY39" fmla="*/ 4149617 h 6876000"/>
              <a:gd name="connsiteX40" fmla="*/ 1066307 w 5545537"/>
              <a:gd name="connsiteY40" fmla="*/ 4347509 h 6876000"/>
              <a:gd name="connsiteX41" fmla="*/ 1069719 w 5545537"/>
              <a:gd name="connsiteY41" fmla="*/ 4620012 h 6876000"/>
              <a:gd name="connsiteX42" fmla="*/ 1095113 w 5545537"/>
              <a:gd name="connsiteY42" fmla="*/ 4538207 h 6876000"/>
              <a:gd name="connsiteX43" fmla="*/ 1576145 w 5545537"/>
              <a:gd name="connsiteY43" fmla="*/ 4219357 h 6876000"/>
              <a:gd name="connsiteX44" fmla="*/ 1609779 w 5545537"/>
              <a:gd name="connsiteY44" fmla="*/ 4222748 h 6876000"/>
              <a:gd name="connsiteX45" fmla="*/ 1609779 w 5545537"/>
              <a:gd name="connsiteY45" fmla="*/ 4205666 h 6876000"/>
              <a:gd name="connsiteX46" fmla="*/ 1577115 w 5545537"/>
              <a:gd name="connsiteY46" fmla="*/ 4208959 h 6876000"/>
              <a:gd name="connsiteX47" fmla="*/ 1055057 w 5545537"/>
              <a:gd name="connsiteY47" fmla="*/ 3686901 h 6876000"/>
              <a:gd name="connsiteX48" fmla="*/ 1577115 w 5545537"/>
              <a:gd name="connsiteY48" fmla="*/ 3164843 h 6876000"/>
              <a:gd name="connsiteX49" fmla="*/ 2088567 w 5545537"/>
              <a:gd name="connsiteY49" fmla="*/ 3581688 h 6876000"/>
              <a:gd name="connsiteX50" fmla="*/ 2098635 w 5545537"/>
              <a:gd name="connsiteY50" fmla="*/ 3681565 h 6876000"/>
              <a:gd name="connsiteX51" fmla="*/ 2113837 w 5545537"/>
              <a:gd name="connsiteY51" fmla="*/ 3681565 h 6876000"/>
              <a:gd name="connsiteX52" fmla="*/ 2113837 w 5545537"/>
              <a:gd name="connsiteY52" fmla="*/ 2637449 h 6876000"/>
              <a:gd name="connsiteX53" fmla="*/ 2114775 w 5545537"/>
              <a:gd name="connsiteY53" fmla="*/ 2637449 h 6876000"/>
              <a:gd name="connsiteX54" fmla="*/ 2113835 w 5545537"/>
              <a:gd name="connsiteY54" fmla="*/ 2628122 h 6876000"/>
              <a:gd name="connsiteX55" fmla="*/ 2635893 w 5545537"/>
              <a:gd name="connsiteY55" fmla="*/ 2106064 h 6876000"/>
              <a:gd name="connsiteX56" fmla="*/ 2649648 w 5545537"/>
              <a:gd name="connsiteY56" fmla="*/ 2107451 h 6876000"/>
              <a:gd name="connsiteX57" fmla="*/ 2649648 w 5545537"/>
              <a:gd name="connsiteY57" fmla="*/ 2090015 h 6876000"/>
              <a:gd name="connsiteX58" fmla="*/ 2635894 w 5545537"/>
              <a:gd name="connsiteY58" fmla="*/ 2091401 h 6876000"/>
              <a:gd name="connsiteX59" fmla="*/ 2113836 w 5545537"/>
              <a:gd name="connsiteY59" fmla="*/ 1569343 h 6876000"/>
              <a:gd name="connsiteX60" fmla="*/ 2635894 w 5545537"/>
              <a:gd name="connsiteY60" fmla="*/ 1047285 h 6876000"/>
              <a:gd name="connsiteX61" fmla="*/ 2649648 w 5545537"/>
              <a:gd name="connsiteY61" fmla="*/ 1048672 h 6876000"/>
              <a:gd name="connsiteX62" fmla="*/ 2649648 w 5545537"/>
              <a:gd name="connsiteY62" fmla="*/ 1043268 h 6876000"/>
              <a:gd name="connsiteX63" fmla="*/ 2689899 w 5545537"/>
              <a:gd name="connsiteY63" fmla="*/ 1039210 h 6876000"/>
              <a:gd name="connsiteX64" fmla="*/ 2689899 w 5545537"/>
              <a:gd name="connsiteY64" fmla="*/ 1038672 h 6876000"/>
              <a:gd name="connsiteX65" fmla="*/ 2635893 w 5545537"/>
              <a:gd name="connsiteY65" fmla="*/ 1044116 h 6876000"/>
              <a:gd name="connsiteX66" fmla="*/ 2113835 w 5545537"/>
              <a:gd name="connsiteY66" fmla="*/ 522058 h 6876000"/>
              <a:gd name="connsiteX67" fmla="*/ 2635893 w 5545537"/>
              <a:gd name="connsiteY6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2618 w 5545537"/>
              <a:gd name="connsiteY22" fmla="*/ 6237825 h 6876000"/>
              <a:gd name="connsiteX23" fmla="*/ 1061010 w 5545537"/>
              <a:gd name="connsiteY23" fmla="*/ 6219603 h 6876000"/>
              <a:gd name="connsiteX24" fmla="*/ 624433 w 5545537"/>
              <a:gd name="connsiteY24" fmla="*/ 5771972 h 6876000"/>
              <a:gd name="connsiteX25" fmla="*/ 529659 w 5545537"/>
              <a:gd name="connsiteY25" fmla="*/ 5762418 h 6876000"/>
              <a:gd name="connsiteX26" fmla="*/ 529659 w 5545537"/>
              <a:gd name="connsiteY26" fmla="*/ 5760642 h 6876000"/>
              <a:gd name="connsiteX27" fmla="*/ 512040 w 5545537"/>
              <a:gd name="connsiteY27" fmla="*/ 5760642 h 6876000"/>
              <a:gd name="connsiteX28" fmla="*/ 512040 w 5545537"/>
              <a:gd name="connsiteY28" fmla="*/ 5743975 h 6876000"/>
              <a:gd name="connsiteX29" fmla="*/ 426816 w 5545537"/>
              <a:gd name="connsiteY29" fmla="*/ 5735384 h 6876000"/>
              <a:gd name="connsiteX30" fmla="*/ 9971 w 5545537"/>
              <a:gd name="connsiteY30" fmla="*/ 5223932 h 6876000"/>
              <a:gd name="connsiteX31" fmla="*/ 426816 w 5545537"/>
              <a:gd name="connsiteY31" fmla="*/ 4712481 h 6876000"/>
              <a:gd name="connsiteX32" fmla="*/ 512040 w 5545537"/>
              <a:gd name="connsiteY32" fmla="*/ 4703889 h 6876000"/>
              <a:gd name="connsiteX33" fmla="*/ 512040 w 5545537"/>
              <a:gd name="connsiteY33" fmla="*/ 4703511 h 6876000"/>
              <a:gd name="connsiteX34" fmla="*/ 423086 w 5545537"/>
              <a:gd name="connsiteY34" fmla="*/ 4694544 h 6876000"/>
              <a:gd name="connsiteX35" fmla="*/ 0 w 5545537"/>
              <a:gd name="connsiteY35" fmla="*/ 4175435 h 6876000"/>
              <a:gd name="connsiteX36" fmla="*/ 529874 w 5545537"/>
              <a:gd name="connsiteY36" fmla="*/ 3645561 h 6876000"/>
              <a:gd name="connsiteX37" fmla="*/ 1048983 w 5545537"/>
              <a:gd name="connsiteY37" fmla="*/ 4068647 h 6876000"/>
              <a:gd name="connsiteX38" fmla="*/ 1057146 w 5545537"/>
              <a:gd name="connsiteY38" fmla="*/ 4149617 h 6876000"/>
              <a:gd name="connsiteX39" fmla="*/ 1066307 w 5545537"/>
              <a:gd name="connsiteY39" fmla="*/ 4347509 h 6876000"/>
              <a:gd name="connsiteX40" fmla="*/ 1069719 w 5545537"/>
              <a:gd name="connsiteY40" fmla="*/ 4620012 h 6876000"/>
              <a:gd name="connsiteX41" fmla="*/ 1095113 w 5545537"/>
              <a:gd name="connsiteY41" fmla="*/ 4538207 h 6876000"/>
              <a:gd name="connsiteX42" fmla="*/ 1576145 w 5545537"/>
              <a:gd name="connsiteY42" fmla="*/ 4219357 h 6876000"/>
              <a:gd name="connsiteX43" fmla="*/ 1609779 w 5545537"/>
              <a:gd name="connsiteY43" fmla="*/ 4222748 h 6876000"/>
              <a:gd name="connsiteX44" fmla="*/ 1609779 w 5545537"/>
              <a:gd name="connsiteY44" fmla="*/ 4205666 h 6876000"/>
              <a:gd name="connsiteX45" fmla="*/ 1577115 w 5545537"/>
              <a:gd name="connsiteY45" fmla="*/ 4208959 h 6876000"/>
              <a:gd name="connsiteX46" fmla="*/ 1055057 w 5545537"/>
              <a:gd name="connsiteY46" fmla="*/ 3686901 h 6876000"/>
              <a:gd name="connsiteX47" fmla="*/ 1577115 w 5545537"/>
              <a:gd name="connsiteY47" fmla="*/ 3164843 h 6876000"/>
              <a:gd name="connsiteX48" fmla="*/ 2088567 w 5545537"/>
              <a:gd name="connsiteY48" fmla="*/ 3581688 h 6876000"/>
              <a:gd name="connsiteX49" fmla="*/ 2098635 w 5545537"/>
              <a:gd name="connsiteY49" fmla="*/ 3681565 h 6876000"/>
              <a:gd name="connsiteX50" fmla="*/ 2113837 w 5545537"/>
              <a:gd name="connsiteY50" fmla="*/ 3681565 h 6876000"/>
              <a:gd name="connsiteX51" fmla="*/ 2113837 w 5545537"/>
              <a:gd name="connsiteY51" fmla="*/ 2637449 h 6876000"/>
              <a:gd name="connsiteX52" fmla="*/ 2114775 w 5545537"/>
              <a:gd name="connsiteY52" fmla="*/ 2637449 h 6876000"/>
              <a:gd name="connsiteX53" fmla="*/ 2113835 w 5545537"/>
              <a:gd name="connsiteY53" fmla="*/ 2628122 h 6876000"/>
              <a:gd name="connsiteX54" fmla="*/ 2635893 w 5545537"/>
              <a:gd name="connsiteY54" fmla="*/ 2106064 h 6876000"/>
              <a:gd name="connsiteX55" fmla="*/ 2649648 w 5545537"/>
              <a:gd name="connsiteY55" fmla="*/ 2107451 h 6876000"/>
              <a:gd name="connsiteX56" fmla="*/ 2649648 w 5545537"/>
              <a:gd name="connsiteY56" fmla="*/ 2090015 h 6876000"/>
              <a:gd name="connsiteX57" fmla="*/ 2635894 w 5545537"/>
              <a:gd name="connsiteY57" fmla="*/ 2091401 h 6876000"/>
              <a:gd name="connsiteX58" fmla="*/ 2113836 w 5545537"/>
              <a:gd name="connsiteY58" fmla="*/ 1569343 h 6876000"/>
              <a:gd name="connsiteX59" fmla="*/ 2635894 w 5545537"/>
              <a:gd name="connsiteY59" fmla="*/ 1047285 h 6876000"/>
              <a:gd name="connsiteX60" fmla="*/ 2649648 w 5545537"/>
              <a:gd name="connsiteY60" fmla="*/ 1048672 h 6876000"/>
              <a:gd name="connsiteX61" fmla="*/ 2649648 w 5545537"/>
              <a:gd name="connsiteY61" fmla="*/ 1043268 h 6876000"/>
              <a:gd name="connsiteX62" fmla="*/ 2689899 w 5545537"/>
              <a:gd name="connsiteY62" fmla="*/ 1039210 h 6876000"/>
              <a:gd name="connsiteX63" fmla="*/ 2689899 w 5545537"/>
              <a:gd name="connsiteY63" fmla="*/ 1038672 h 6876000"/>
              <a:gd name="connsiteX64" fmla="*/ 2635893 w 5545537"/>
              <a:gd name="connsiteY64" fmla="*/ 1044116 h 6876000"/>
              <a:gd name="connsiteX65" fmla="*/ 2113835 w 5545537"/>
              <a:gd name="connsiteY65" fmla="*/ 522058 h 6876000"/>
              <a:gd name="connsiteX66" fmla="*/ 2635893 w 5545537"/>
              <a:gd name="connsiteY6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60642 h 6876000"/>
              <a:gd name="connsiteX26" fmla="*/ 512040 w 5545537"/>
              <a:gd name="connsiteY26" fmla="*/ 5743975 h 6876000"/>
              <a:gd name="connsiteX27" fmla="*/ 426816 w 5545537"/>
              <a:gd name="connsiteY27" fmla="*/ 5735384 h 6876000"/>
              <a:gd name="connsiteX28" fmla="*/ 9971 w 5545537"/>
              <a:gd name="connsiteY28" fmla="*/ 5223932 h 6876000"/>
              <a:gd name="connsiteX29" fmla="*/ 426816 w 5545537"/>
              <a:gd name="connsiteY29" fmla="*/ 4712481 h 6876000"/>
              <a:gd name="connsiteX30" fmla="*/ 512040 w 5545537"/>
              <a:gd name="connsiteY30" fmla="*/ 4703889 h 6876000"/>
              <a:gd name="connsiteX31" fmla="*/ 512040 w 5545537"/>
              <a:gd name="connsiteY31" fmla="*/ 4703511 h 6876000"/>
              <a:gd name="connsiteX32" fmla="*/ 423086 w 5545537"/>
              <a:gd name="connsiteY32" fmla="*/ 4694544 h 6876000"/>
              <a:gd name="connsiteX33" fmla="*/ 0 w 5545537"/>
              <a:gd name="connsiteY33" fmla="*/ 4175435 h 6876000"/>
              <a:gd name="connsiteX34" fmla="*/ 529874 w 5545537"/>
              <a:gd name="connsiteY34" fmla="*/ 3645561 h 6876000"/>
              <a:gd name="connsiteX35" fmla="*/ 1048983 w 5545537"/>
              <a:gd name="connsiteY35" fmla="*/ 4068647 h 6876000"/>
              <a:gd name="connsiteX36" fmla="*/ 1057146 w 5545537"/>
              <a:gd name="connsiteY36" fmla="*/ 4149617 h 6876000"/>
              <a:gd name="connsiteX37" fmla="*/ 1066307 w 5545537"/>
              <a:gd name="connsiteY37" fmla="*/ 4347509 h 6876000"/>
              <a:gd name="connsiteX38" fmla="*/ 1069719 w 5545537"/>
              <a:gd name="connsiteY38" fmla="*/ 4620012 h 6876000"/>
              <a:gd name="connsiteX39" fmla="*/ 1095113 w 5545537"/>
              <a:gd name="connsiteY39" fmla="*/ 4538207 h 6876000"/>
              <a:gd name="connsiteX40" fmla="*/ 1576145 w 5545537"/>
              <a:gd name="connsiteY40" fmla="*/ 4219357 h 6876000"/>
              <a:gd name="connsiteX41" fmla="*/ 1609779 w 5545537"/>
              <a:gd name="connsiteY41" fmla="*/ 4222748 h 6876000"/>
              <a:gd name="connsiteX42" fmla="*/ 1609779 w 5545537"/>
              <a:gd name="connsiteY42" fmla="*/ 4205666 h 6876000"/>
              <a:gd name="connsiteX43" fmla="*/ 1577115 w 5545537"/>
              <a:gd name="connsiteY43" fmla="*/ 4208959 h 6876000"/>
              <a:gd name="connsiteX44" fmla="*/ 1055057 w 5545537"/>
              <a:gd name="connsiteY44" fmla="*/ 3686901 h 6876000"/>
              <a:gd name="connsiteX45" fmla="*/ 1577115 w 5545537"/>
              <a:gd name="connsiteY45" fmla="*/ 3164843 h 6876000"/>
              <a:gd name="connsiteX46" fmla="*/ 2088567 w 5545537"/>
              <a:gd name="connsiteY46" fmla="*/ 3581688 h 6876000"/>
              <a:gd name="connsiteX47" fmla="*/ 2098635 w 5545537"/>
              <a:gd name="connsiteY47" fmla="*/ 3681565 h 6876000"/>
              <a:gd name="connsiteX48" fmla="*/ 2113837 w 5545537"/>
              <a:gd name="connsiteY48" fmla="*/ 3681565 h 6876000"/>
              <a:gd name="connsiteX49" fmla="*/ 2113837 w 5545537"/>
              <a:gd name="connsiteY49" fmla="*/ 2637449 h 6876000"/>
              <a:gd name="connsiteX50" fmla="*/ 2114775 w 5545537"/>
              <a:gd name="connsiteY50" fmla="*/ 2637449 h 6876000"/>
              <a:gd name="connsiteX51" fmla="*/ 2113835 w 5545537"/>
              <a:gd name="connsiteY51" fmla="*/ 2628122 h 6876000"/>
              <a:gd name="connsiteX52" fmla="*/ 2635893 w 5545537"/>
              <a:gd name="connsiteY52" fmla="*/ 2106064 h 6876000"/>
              <a:gd name="connsiteX53" fmla="*/ 2649648 w 5545537"/>
              <a:gd name="connsiteY53" fmla="*/ 2107451 h 6876000"/>
              <a:gd name="connsiteX54" fmla="*/ 2649648 w 5545537"/>
              <a:gd name="connsiteY54" fmla="*/ 2090015 h 6876000"/>
              <a:gd name="connsiteX55" fmla="*/ 2635894 w 5545537"/>
              <a:gd name="connsiteY55" fmla="*/ 2091401 h 6876000"/>
              <a:gd name="connsiteX56" fmla="*/ 2113836 w 5545537"/>
              <a:gd name="connsiteY56" fmla="*/ 1569343 h 6876000"/>
              <a:gd name="connsiteX57" fmla="*/ 2635894 w 5545537"/>
              <a:gd name="connsiteY57" fmla="*/ 1047285 h 6876000"/>
              <a:gd name="connsiteX58" fmla="*/ 2649648 w 5545537"/>
              <a:gd name="connsiteY58" fmla="*/ 1048672 h 6876000"/>
              <a:gd name="connsiteX59" fmla="*/ 2649648 w 5545537"/>
              <a:gd name="connsiteY59" fmla="*/ 1043268 h 6876000"/>
              <a:gd name="connsiteX60" fmla="*/ 2689899 w 5545537"/>
              <a:gd name="connsiteY60" fmla="*/ 1039210 h 6876000"/>
              <a:gd name="connsiteX61" fmla="*/ 2689899 w 5545537"/>
              <a:gd name="connsiteY61" fmla="*/ 1038672 h 6876000"/>
              <a:gd name="connsiteX62" fmla="*/ 2635893 w 5545537"/>
              <a:gd name="connsiteY62" fmla="*/ 1044116 h 6876000"/>
              <a:gd name="connsiteX63" fmla="*/ 2113835 w 5545537"/>
              <a:gd name="connsiteY63" fmla="*/ 522058 h 6876000"/>
              <a:gd name="connsiteX64" fmla="*/ 2635893 w 5545537"/>
              <a:gd name="connsiteY64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43975 h 6876000"/>
              <a:gd name="connsiteX26" fmla="*/ 426816 w 5545537"/>
              <a:gd name="connsiteY26" fmla="*/ 5735384 h 6876000"/>
              <a:gd name="connsiteX27" fmla="*/ 9971 w 5545537"/>
              <a:gd name="connsiteY27" fmla="*/ 5223932 h 6876000"/>
              <a:gd name="connsiteX28" fmla="*/ 426816 w 5545537"/>
              <a:gd name="connsiteY28" fmla="*/ 4712481 h 6876000"/>
              <a:gd name="connsiteX29" fmla="*/ 512040 w 5545537"/>
              <a:gd name="connsiteY29" fmla="*/ 4703889 h 6876000"/>
              <a:gd name="connsiteX30" fmla="*/ 512040 w 5545537"/>
              <a:gd name="connsiteY30" fmla="*/ 4703511 h 6876000"/>
              <a:gd name="connsiteX31" fmla="*/ 423086 w 5545537"/>
              <a:gd name="connsiteY31" fmla="*/ 4694544 h 6876000"/>
              <a:gd name="connsiteX32" fmla="*/ 0 w 5545537"/>
              <a:gd name="connsiteY32" fmla="*/ 4175435 h 6876000"/>
              <a:gd name="connsiteX33" fmla="*/ 529874 w 5545537"/>
              <a:gd name="connsiteY33" fmla="*/ 3645561 h 6876000"/>
              <a:gd name="connsiteX34" fmla="*/ 1048983 w 5545537"/>
              <a:gd name="connsiteY34" fmla="*/ 4068647 h 6876000"/>
              <a:gd name="connsiteX35" fmla="*/ 1057146 w 5545537"/>
              <a:gd name="connsiteY35" fmla="*/ 4149617 h 6876000"/>
              <a:gd name="connsiteX36" fmla="*/ 1066307 w 5545537"/>
              <a:gd name="connsiteY36" fmla="*/ 4347509 h 6876000"/>
              <a:gd name="connsiteX37" fmla="*/ 1069719 w 5545537"/>
              <a:gd name="connsiteY37" fmla="*/ 4620012 h 6876000"/>
              <a:gd name="connsiteX38" fmla="*/ 1095113 w 5545537"/>
              <a:gd name="connsiteY38" fmla="*/ 4538207 h 6876000"/>
              <a:gd name="connsiteX39" fmla="*/ 1576145 w 5545537"/>
              <a:gd name="connsiteY39" fmla="*/ 4219357 h 6876000"/>
              <a:gd name="connsiteX40" fmla="*/ 1609779 w 5545537"/>
              <a:gd name="connsiteY40" fmla="*/ 4222748 h 6876000"/>
              <a:gd name="connsiteX41" fmla="*/ 1609779 w 5545537"/>
              <a:gd name="connsiteY41" fmla="*/ 4205666 h 6876000"/>
              <a:gd name="connsiteX42" fmla="*/ 1577115 w 5545537"/>
              <a:gd name="connsiteY42" fmla="*/ 4208959 h 6876000"/>
              <a:gd name="connsiteX43" fmla="*/ 1055057 w 5545537"/>
              <a:gd name="connsiteY43" fmla="*/ 3686901 h 6876000"/>
              <a:gd name="connsiteX44" fmla="*/ 1577115 w 5545537"/>
              <a:gd name="connsiteY44" fmla="*/ 3164843 h 6876000"/>
              <a:gd name="connsiteX45" fmla="*/ 2088567 w 5545537"/>
              <a:gd name="connsiteY45" fmla="*/ 3581688 h 6876000"/>
              <a:gd name="connsiteX46" fmla="*/ 2098635 w 5545537"/>
              <a:gd name="connsiteY46" fmla="*/ 3681565 h 6876000"/>
              <a:gd name="connsiteX47" fmla="*/ 2113837 w 5545537"/>
              <a:gd name="connsiteY47" fmla="*/ 3681565 h 6876000"/>
              <a:gd name="connsiteX48" fmla="*/ 2113837 w 5545537"/>
              <a:gd name="connsiteY48" fmla="*/ 2637449 h 6876000"/>
              <a:gd name="connsiteX49" fmla="*/ 2114775 w 5545537"/>
              <a:gd name="connsiteY49" fmla="*/ 2637449 h 6876000"/>
              <a:gd name="connsiteX50" fmla="*/ 2113835 w 5545537"/>
              <a:gd name="connsiteY50" fmla="*/ 2628122 h 6876000"/>
              <a:gd name="connsiteX51" fmla="*/ 2635893 w 5545537"/>
              <a:gd name="connsiteY51" fmla="*/ 2106064 h 6876000"/>
              <a:gd name="connsiteX52" fmla="*/ 2649648 w 5545537"/>
              <a:gd name="connsiteY52" fmla="*/ 2107451 h 6876000"/>
              <a:gd name="connsiteX53" fmla="*/ 2649648 w 5545537"/>
              <a:gd name="connsiteY53" fmla="*/ 2090015 h 6876000"/>
              <a:gd name="connsiteX54" fmla="*/ 2635894 w 5545537"/>
              <a:gd name="connsiteY54" fmla="*/ 2091401 h 6876000"/>
              <a:gd name="connsiteX55" fmla="*/ 2113836 w 5545537"/>
              <a:gd name="connsiteY55" fmla="*/ 1569343 h 6876000"/>
              <a:gd name="connsiteX56" fmla="*/ 2635894 w 5545537"/>
              <a:gd name="connsiteY56" fmla="*/ 1047285 h 6876000"/>
              <a:gd name="connsiteX57" fmla="*/ 2649648 w 5545537"/>
              <a:gd name="connsiteY57" fmla="*/ 1048672 h 6876000"/>
              <a:gd name="connsiteX58" fmla="*/ 2649648 w 5545537"/>
              <a:gd name="connsiteY58" fmla="*/ 1043268 h 6876000"/>
              <a:gd name="connsiteX59" fmla="*/ 2689899 w 5545537"/>
              <a:gd name="connsiteY59" fmla="*/ 1039210 h 6876000"/>
              <a:gd name="connsiteX60" fmla="*/ 2689899 w 5545537"/>
              <a:gd name="connsiteY60" fmla="*/ 1038672 h 6876000"/>
              <a:gd name="connsiteX61" fmla="*/ 2635893 w 5545537"/>
              <a:gd name="connsiteY61" fmla="*/ 1044116 h 6876000"/>
              <a:gd name="connsiteX62" fmla="*/ 2113835 w 5545537"/>
              <a:gd name="connsiteY62" fmla="*/ 522058 h 6876000"/>
              <a:gd name="connsiteX63" fmla="*/ 2635893 w 5545537"/>
              <a:gd name="connsiteY63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12040 w 5545537"/>
              <a:gd name="connsiteY24" fmla="*/ 5743975 h 6876000"/>
              <a:gd name="connsiteX25" fmla="*/ 426816 w 5545537"/>
              <a:gd name="connsiteY25" fmla="*/ 5735384 h 6876000"/>
              <a:gd name="connsiteX26" fmla="*/ 9971 w 5545537"/>
              <a:gd name="connsiteY26" fmla="*/ 5223932 h 6876000"/>
              <a:gd name="connsiteX27" fmla="*/ 426816 w 5545537"/>
              <a:gd name="connsiteY27" fmla="*/ 4712481 h 6876000"/>
              <a:gd name="connsiteX28" fmla="*/ 512040 w 5545537"/>
              <a:gd name="connsiteY28" fmla="*/ 4703889 h 6876000"/>
              <a:gd name="connsiteX29" fmla="*/ 512040 w 5545537"/>
              <a:gd name="connsiteY29" fmla="*/ 4703511 h 6876000"/>
              <a:gd name="connsiteX30" fmla="*/ 423086 w 5545537"/>
              <a:gd name="connsiteY30" fmla="*/ 4694544 h 6876000"/>
              <a:gd name="connsiteX31" fmla="*/ 0 w 5545537"/>
              <a:gd name="connsiteY31" fmla="*/ 4175435 h 6876000"/>
              <a:gd name="connsiteX32" fmla="*/ 529874 w 5545537"/>
              <a:gd name="connsiteY32" fmla="*/ 3645561 h 6876000"/>
              <a:gd name="connsiteX33" fmla="*/ 1048983 w 5545537"/>
              <a:gd name="connsiteY33" fmla="*/ 4068647 h 6876000"/>
              <a:gd name="connsiteX34" fmla="*/ 1057146 w 5545537"/>
              <a:gd name="connsiteY34" fmla="*/ 4149617 h 6876000"/>
              <a:gd name="connsiteX35" fmla="*/ 1066307 w 5545537"/>
              <a:gd name="connsiteY35" fmla="*/ 4347509 h 6876000"/>
              <a:gd name="connsiteX36" fmla="*/ 1069719 w 5545537"/>
              <a:gd name="connsiteY36" fmla="*/ 4620012 h 6876000"/>
              <a:gd name="connsiteX37" fmla="*/ 1095113 w 5545537"/>
              <a:gd name="connsiteY37" fmla="*/ 4538207 h 6876000"/>
              <a:gd name="connsiteX38" fmla="*/ 1576145 w 5545537"/>
              <a:gd name="connsiteY38" fmla="*/ 4219357 h 6876000"/>
              <a:gd name="connsiteX39" fmla="*/ 1609779 w 5545537"/>
              <a:gd name="connsiteY39" fmla="*/ 4222748 h 6876000"/>
              <a:gd name="connsiteX40" fmla="*/ 1609779 w 5545537"/>
              <a:gd name="connsiteY40" fmla="*/ 4205666 h 6876000"/>
              <a:gd name="connsiteX41" fmla="*/ 1577115 w 5545537"/>
              <a:gd name="connsiteY41" fmla="*/ 4208959 h 6876000"/>
              <a:gd name="connsiteX42" fmla="*/ 1055057 w 5545537"/>
              <a:gd name="connsiteY42" fmla="*/ 3686901 h 6876000"/>
              <a:gd name="connsiteX43" fmla="*/ 1577115 w 5545537"/>
              <a:gd name="connsiteY43" fmla="*/ 3164843 h 6876000"/>
              <a:gd name="connsiteX44" fmla="*/ 2088567 w 5545537"/>
              <a:gd name="connsiteY44" fmla="*/ 3581688 h 6876000"/>
              <a:gd name="connsiteX45" fmla="*/ 2098635 w 5545537"/>
              <a:gd name="connsiteY45" fmla="*/ 3681565 h 6876000"/>
              <a:gd name="connsiteX46" fmla="*/ 2113837 w 5545537"/>
              <a:gd name="connsiteY46" fmla="*/ 3681565 h 6876000"/>
              <a:gd name="connsiteX47" fmla="*/ 2113837 w 5545537"/>
              <a:gd name="connsiteY47" fmla="*/ 2637449 h 6876000"/>
              <a:gd name="connsiteX48" fmla="*/ 2114775 w 5545537"/>
              <a:gd name="connsiteY48" fmla="*/ 2637449 h 6876000"/>
              <a:gd name="connsiteX49" fmla="*/ 2113835 w 5545537"/>
              <a:gd name="connsiteY49" fmla="*/ 2628122 h 6876000"/>
              <a:gd name="connsiteX50" fmla="*/ 2635893 w 5545537"/>
              <a:gd name="connsiteY50" fmla="*/ 2106064 h 6876000"/>
              <a:gd name="connsiteX51" fmla="*/ 2649648 w 5545537"/>
              <a:gd name="connsiteY51" fmla="*/ 2107451 h 6876000"/>
              <a:gd name="connsiteX52" fmla="*/ 2649648 w 5545537"/>
              <a:gd name="connsiteY52" fmla="*/ 2090015 h 6876000"/>
              <a:gd name="connsiteX53" fmla="*/ 2635894 w 5545537"/>
              <a:gd name="connsiteY53" fmla="*/ 2091401 h 6876000"/>
              <a:gd name="connsiteX54" fmla="*/ 2113836 w 5545537"/>
              <a:gd name="connsiteY54" fmla="*/ 1569343 h 6876000"/>
              <a:gd name="connsiteX55" fmla="*/ 2635894 w 5545537"/>
              <a:gd name="connsiteY55" fmla="*/ 1047285 h 6876000"/>
              <a:gd name="connsiteX56" fmla="*/ 2649648 w 5545537"/>
              <a:gd name="connsiteY56" fmla="*/ 1048672 h 6876000"/>
              <a:gd name="connsiteX57" fmla="*/ 2649648 w 5545537"/>
              <a:gd name="connsiteY57" fmla="*/ 1043268 h 6876000"/>
              <a:gd name="connsiteX58" fmla="*/ 2689899 w 5545537"/>
              <a:gd name="connsiteY58" fmla="*/ 1039210 h 6876000"/>
              <a:gd name="connsiteX59" fmla="*/ 2689899 w 5545537"/>
              <a:gd name="connsiteY59" fmla="*/ 1038672 h 6876000"/>
              <a:gd name="connsiteX60" fmla="*/ 2635893 w 5545537"/>
              <a:gd name="connsiteY60" fmla="*/ 1044116 h 6876000"/>
              <a:gd name="connsiteX61" fmla="*/ 2113835 w 5545537"/>
              <a:gd name="connsiteY61" fmla="*/ 522058 h 6876000"/>
              <a:gd name="connsiteX62" fmla="*/ 2635893 w 5545537"/>
              <a:gd name="connsiteY62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6307 w 5545537"/>
              <a:gd name="connsiteY34" fmla="*/ 4347509 h 6876000"/>
              <a:gd name="connsiteX35" fmla="*/ 1069719 w 5545537"/>
              <a:gd name="connsiteY35" fmla="*/ 4620012 h 6876000"/>
              <a:gd name="connsiteX36" fmla="*/ 1095113 w 5545537"/>
              <a:gd name="connsiteY36" fmla="*/ 4538207 h 6876000"/>
              <a:gd name="connsiteX37" fmla="*/ 1576145 w 5545537"/>
              <a:gd name="connsiteY37" fmla="*/ 4219357 h 6876000"/>
              <a:gd name="connsiteX38" fmla="*/ 1609779 w 5545537"/>
              <a:gd name="connsiteY38" fmla="*/ 4222748 h 6876000"/>
              <a:gd name="connsiteX39" fmla="*/ 1609779 w 5545537"/>
              <a:gd name="connsiteY39" fmla="*/ 4205666 h 6876000"/>
              <a:gd name="connsiteX40" fmla="*/ 1577115 w 5545537"/>
              <a:gd name="connsiteY40" fmla="*/ 4208959 h 6876000"/>
              <a:gd name="connsiteX41" fmla="*/ 1055057 w 5545537"/>
              <a:gd name="connsiteY41" fmla="*/ 3686901 h 6876000"/>
              <a:gd name="connsiteX42" fmla="*/ 1577115 w 5545537"/>
              <a:gd name="connsiteY42" fmla="*/ 3164843 h 6876000"/>
              <a:gd name="connsiteX43" fmla="*/ 2088567 w 5545537"/>
              <a:gd name="connsiteY43" fmla="*/ 3581688 h 6876000"/>
              <a:gd name="connsiteX44" fmla="*/ 2098635 w 5545537"/>
              <a:gd name="connsiteY44" fmla="*/ 3681565 h 6876000"/>
              <a:gd name="connsiteX45" fmla="*/ 2113837 w 5545537"/>
              <a:gd name="connsiteY45" fmla="*/ 3681565 h 6876000"/>
              <a:gd name="connsiteX46" fmla="*/ 2113837 w 5545537"/>
              <a:gd name="connsiteY46" fmla="*/ 2637449 h 6876000"/>
              <a:gd name="connsiteX47" fmla="*/ 2114775 w 5545537"/>
              <a:gd name="connsiteY47" fmla="*/ 2637449 h 6876000"/>
              <a:gd name="connsiteX48" fmla="*/ 2113835 w 5545537"/>
              <a:gd name="connsiteY48" fmla="*/ 2628122 h 6876000"/>
              <a:gd name="connsiteX49" fmla="*/ 2635893 w 5545537"/>
              <a:gd name="connsiteY49" fmla="*/ 2106064 h 6876000"/>
              <a:gd name="connsiteX50" fmla="*/ 2649648 w 5545537"/>
              <a:gd name="connsiteY50" fmla="*/ 2107451 h 6876000"/>
              <a:gd name="connsiteX51" fmla="*/ 2649648 w 5545537"/>
              <a:gd name="connsiteY51" fmla="*/ 2090015 h 6876000"/>
              <a:gd name="connsiteX52" fmla="*/ 2635894 w 5545537"/>
              <a:gd name="connsiteY52" fmla="*/ 2091401 h 6876000"/>
              <a:gd name="connsiteX53" fmla="*/ 2113836 w 5545537"/>
              <a:gd name="connsiteY53" fmla="*/ 1569343 h 6876000"/>
              <a:gd name="connsiteX54" fmla="*/ 2635894 w 5545537"/>
              <a:gd name="connsiteY54" fmla="*/ 1047285 h 6876000"/>
              <a:gd name="connsiteX55" fmla="*/ 2649648 w 5545537"/>
              <a:gd name="connsiteY55" fmla="*/ 1048672 h 6876000"/>
              <a:gd name="connsiteX56" fmla="*/ 2649648 w 5545537"/>
              <a:gd name="connsiteY56" fmla="*/ 1043268 h 6876000"/>
              <a:gd name="connsiteX57" fmla="*/ 2689899 w 5545537"/>
              <a:gd name="connsiteY57" fmla="*/ 1039210 h 6876000"/>
              <a:gd name="connsiteX58" fmla="*/ 2689899 w 5545537"/>
              <a:gd name="connsiteY58" fmla="*/ 1038672 h 6876000"/>
              <a:gd name="connsiteX59" fmla="*/ 2635893 w 5545537"/>
              <a:gd name="connsiteY59" fmla="*/ 1044116 h 6876000"/>
              <a:gd name="connsiteX60" fmla="*/ 2113835 w 5545537"/>
              <a:gd name="connsiteY60" fmla="*/ 522058 h 6876000"/>
              <a:gd name="connsiteX61" fmla="*/ 2635893 w 5545537"/>
              <a:gd name="connsiteY61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9719 w 5545537"/>
              <a:gd name="connsiteY34" fmla="*/ 4620012 h 6876000"/>
              <a:gd name="connsiteX35" fmla="*/ 1095113 w 5545537"/>
              <a:gd name="connsiteY35" fmla="*/ 4538207 h 6876000"/>
              <a:gd name="connsiteX36" fmla="*/ 1576145 w 5545537"/>
              <a:gd name="connsiteY36" fmla="*/ 4219357 h 6876000"/>
              <a:gd name="connsiteX37" fmla="*/ 1609779 w 5545537"/>
              <a:gd name="connsiteY37" fmla="*/ 4222748 h 6876000"/>
              <a:gd name="connsiteX38" fmla="*/ 1609779 w 5545537"/>
              <a:gd name="connsiteY38" fmla="*/ 4205666 h 6876000"/>
              <a:gd name="connsiteX39" fmla="*/ 1577115 w 5545537"/>
              <a:gd name="connsiteY39" fmla="*/ 4208959 h 6876000"/>
              <a:gd name="connsiteX40" fmla="*/ 1055057 w 5545537"/>
              <a:gd name="connsiteY40" fmla="*/ 3686901 h 6876000"/>
              <a:gd name="connsiteX41" fmla="*/ 1577115 w 5545537"/>
              <a:gd name="connsiteY41" fmla="*/ 3164843 h 6876000"/>
              <a:gd name="connsiteX42" fmla="*/ 2088567 w 5545537"/>
              <a:gd name="connsiteY42" fmla="*/ 3581688 h 6876000"/>
              <a:gd name="connsiteX43" fmla="*/ 2098635 w 5545537"/>
              <a:gd name="connsiteY43" fmla="*/ 3681565 h 6876000"/>
              <a:gd name="connsiteX44" fmla="*/ 2113837 w 5545537"/>
              <a:gd name="connsiteY44" fmla="*/ 3681565 h 6876000"/>
              <a:gd name="connsiteX45" fmla="*/ 2113837 w 5545537"/>
              <a:gd name="connsiteY45" fmla="*/ 2637449 h 6876000"/>
              <a:gd name="connsiteX46" fmla="*/ 2114775 w 5545537"/>
              <a:gd name="connsiteY46" fmla="*/ 2637449 h 6876000"/>
              <a:gd name="connsiteX47" fmla="*/ 2113835 w 5545537"/>
              <a:gd name="connsiteY47" fmla="*/ 2628122 h 6876000"/>
              <a:gd name="connsiteX48" fmla="*/ 2635893 w 5545537"/>
              <a:gd name="connsiteY48" fmla="*/ 2106064 h 6876000"/>
              <a:gd name="connsiteX49" fmla="*/ 2649648 w 5545537"/>
              <a:gd name="connsiteY49" fmla="*/ 2107451 h 6876000"/>
              <a:gd name="connsiteX50" fmla="*/ 2649648 w 5545537"/>
              <a:gd name="connsiteY50" fmla="*/ 2090015 h 6876000"/>
              <a:gd name="connsiteX51" fmla="*/ 2635894 w 5545537"/>
              <a:gd name="connsiteY51" fmla="*/ 2091401 h 6876000"/>
              <a:gd name="connsiteX52" fmla="*/ 2113836 w 5545537"/>
              <a:gd name="connsiteY52" fmla="*/ 1569343 h 6876000"/>
              <a:gd name="connsiteX53" fmla="*/ 2635894 w 5545537"/>
              <a:gd name="connsiteY53" fmla="*/ 1047285 h 6876000"/>
              <a:gd name="connsiteX54" fmla="*/ 2649648 w 5545537"/>
              <a:gd name="connsiteY54" fmla="*/ 1048672 h 6876000"/>
              <a:gd name="connsiteX55" fmla="*/ 2649648 w 5545537"/>
              <a:gd name="connsiteY55" fmla="*/ 1043268 h 6876000"/>
              <a:gd name="connsiteX56" fmla="*/ 2689899 w 5545537"/>
              <a:gd name="connsiteY56" fmla="*/ 1039210 h 6876000"/>
              <a:gd name="connsiteX57" fmla="*/ 2689899 w 5545537"/>
              <a:gd name="connsiteY57" fmla="*/ 1038672 h 6876000"/>
              <a:gd name="connsiteX58" fmla="*/ 2635893 w 5545537"/>
              <a:gd name="connsiteY58" fmla="*/ 1044116 h 6876000"/>
              <a:gd name="connsiteX59" fmla="*/ 2113835 w 5545537"/>
              <a:gd name="connsiteY59" fmla="*/ 522058 h 6876000"/>
              <a:gd name="connsiteX60" fmla="*/ 2635893 w 5545537"/>
              <a:gd name="connsiteY60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426816 w 5545537"/>
              <a:gd name="connsiteY23" fmla="*/ 5735384 h 6876000"/>
              <a:gd name="connsiteX24" fmla="*/ 9971 w 5545537"/>
              <a:gd name="connsiteY24" fmla="*/ 5223932 h 6876000"/>
              <a:gd name="connsiteX25" fmla="*/ 426816 w 5545537"/>
              <a:gd name="connsiteY25" fmla="*/ 4712481 h 6876000"/>
              <a:gd name="connsiteX26" fmla="*/ 512040 w 5545537"/>
              <a:gd name="connsiteY26" fmla="*/ 4703889 h 6876000"/>
              <a:gd name="connsiteX27" fmla="*/ 512040 w 5545537"/>
              <a:gd name="connsiteY27" fmla="*/ 4703511 h 6876000"/>
              <a:gd name="connsiteX28" fmla="*/ 423086 w 5545537"/>
              <a:gd name="connsiteY28" fmla="*/ 4694544 h 6876000"/>
              <a:gd name="connsiteX29" fmla="*/ 0 w 5545537"/>
              <a:gd name="connsiteY29" fmla="*/ 4175435 h 6876000"/>
              <a:gd name="connsiteX30" fmla="*/ 529874 w 5545537"/>
              <a:gd name="connsiteY30" fmla="*/ 3645561 h 6876000"/>
              <a:gd name="connsiteX31" fmla="*/ 1048983 w 5545537"/>
              <a:gd name="connsiteY31" fmla="*/ 4068647 h 6876000"/>
              <a:gd name="connsiteX32" fmla="*/ 1057146 w 5545537"/>
              <a:gd name="connsiteY32" fmla="*/ 4149617 h 6876000"/>
              <a:gd name="connsiteX33" fmla="*/ 1069719 w 5545537"/>
              <a:gd name="connsiteY33" fmla="*/ 4620012 h 6876000"/>
              <a:gd name="connsiteX34" fmla="*/ 1095113 w 5545537"/>
              <a:gd name="connsiteY34" fmla="*/ 4538207 h 6876000"/>
              <a:gd name="connsiteX35" fmla="*/ 1576145 w 5545537"/>
              <a:gd name="connsiteY35" fmla="*/ 4219357 h 6876000"/>
              <a:gd name="connsiteX36" fmla="*/ 1609779 w 5545537"/>
              <a:gd name="connsiteY36" fmla="*/ 4222748 h 6876000"/>
              <a:gd name="connsiteX37" fmla="*/ 1609779 w 5545537"/>
              <a:gd name="connsiteY37" fmla="*/ 4205666 h 6876000"/>
              <a:gd name="connsiteX38" fmla="*/ 1577115 w 5545537"/>
              <a:gd name="connsiteY38" fmla="*/ 4208959 h 6876000"/>
              <a:gd name="connsiteX39" fmla="*/ 1055057 w 5545537"/>
              <a:gd name="connsiteY39" fmla="*/ 3686901 h 6876000"/>
              <a:gd name="connsiteX40" fmla="*/ 1577115 w 5545537"/>
              <a:gd name="connsiteY40" fmla="*/ 3164843 h 6876000"/>
              <a:gd name="connsiteX41" fmla="*/ 2088567 w 5545537"/>
              <a:gd name="connsiteY41" fmla="*/ 3581688 h 6876000"/>
              <a:gd name="connsiteX42" fmla="*/ 2098635 w 5545537"/>
              <a:gd name="connsiteY42" fmla="*/ 3681565 h 6876000"/>
              <a:gd name="connsiteX43" fmla="*/ 2113837 w 5545537"/>
              <a:gd name="connsiteY43" fmla="*/ 3681565 h 6876000"/>
              <a:gd name="connsiteX44" fmla="*/ 2113837 w 5545537"/>
              <a:gd name="connsiteY44" fmla="*/ 2637449 h 6876000"/>
              <a:gd name="connsiteX45" fmla="*/ 2114775 w 5545537"/>
              <a:gd name="connsiteY45" fmla="*/ 2637449 h 6876000"/>
              <a:gd name="connsiteX46" fmla="*/ 2113835 w 5545537"/>
              <a:gd name="connsiteY46" fmla="*/ 2628122 h 6876000"/>
              <a:gd name="connsiteX47" fmla="*/ 2635893 w 5545537"/>
              <a:gd name="connsiteY47" fmla="*/ 2106064 h 6876000"/>
              <a:gd name="connsiteX48" fmla="*/ 2649648 w 5545537"/>
              <a:gd name="connsiteY48" fmla="*/ 2107451 h 6876000"/>
              <a:gd name="connsiteX49" fmla="*/ 2649648 w 5545537"/>
              <a:gd name="connsiteY49" fmla="*/ 2090015 h 6876000"/>
              <a:gd name="connsiteX50" fmla="*/ 2635894 w 5545537"/>
              <a:gd name="connsiteY50" fmla="*/ 2091401 h 6876000"/>
              <a:gd name="connsiteX51" fmla="*/ 2113836 w 5545537"/>
              <a:gd name="connsiteY51" fmla="*/ 1569343 h 6876000"/>
              <a:gd name="connsiteX52" fmla="*/ 2635894 w 5545537"/>
              <a:gd name="connsiteY52" fmla="*/ 1047285 h 6876000"/>
              <a:gd name="connsiteX53" fmla="*/ 2649648 w 5545537"/>
              <a:gd name="connsiteY53" fmla="*/ 1048672 h 6876000"/>
              <a:gd name="connsiteX54" fmla="*/ 2649648 w 5545537"/>
              <a:gd name="connsiteY54" fmla="*/ 1043268 h 6876000"/>
              <a:gd name="connsiteX55" fmla="*/ 2689899 w 5545537"/>
              <a:gd name="connsiteY55" fmla="*/ 1039210 h 6876000"/>
              <a:gd name="connsiteX56" fmla="*/ 2689899 w 5545537"/>
              <a:gd name="connsiteY56" fmla="*/ 1038672 h 6876000"/>
              <a:gd name="connsiteX57" fmla="*/ 2635893 w 5545537"/>
              <a:gd name="connsiteY57" fmla="*/ 1044116 h 6876000"/>
              <a:gd name="connsiteX58" fmla="*/ 2113835 w 5545537"/>
              <a:gd name="connsiteY58" fmla="*/ 522058 h 6876000"/>
              <a:gd name="connsiteX59" fmla="*/ 2635893 w 5545537"/>
              <a:gd name="connsiteY5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17891 w 5545537"/>
              <a:gd name="connsiteY14" fmla="*/ 6858537 h 6876000"/>
              <a:gd name="connsiteX15" fmla="*/ 1609779 w 5545537"/>
              <a:gd name="connsiteY15" fmla="*/ 6858537 h 6876000"/>
              <a:gd name="connsiteX16" fmla="*/ 1069719 w 5545537"/>
              <a:gd name="connsiteY16" fmla="*/ 6858537 h 6876000"/>
              <a:gd name="connsiteX17" fmla="*/ 1069719 w 5545537"/>
              <a:gd name="connsiteY17" fmla="*/ 6318334 h 6876000"/>
              <a:gd name="connsiteX18" fmla="*/ 1069720 w 5545537"/>
              <a:gd name="connsiteY18" fmla="*/ 6318321 h 6876000"/>
              <a:gd name="connsiteX19" fmla="*/ 1069719 w 5545537"/>
              <a:gd name="connsiteY19" fmla="*/ 6318310 h 6876000"/>
              <a:gd name="connsiteX20" fmla="*/ 1061010 w 5545537"/>
              <a:gd name="connsiteY20" fmla="*/ 6219603 h 6876000"/>
              <a:gd name="connsiteX21" fmla="*/ 624433 w 5545537"/>
              <a:gd name="connsiteY21" fmla="*/ 5771972 h 6876000"/>
              <a:gd name="connsiteX22" fmla="*/ 426816 w 5545537"/>
              <a:gd name="connsiteY22" fmla="*/ 5735384 h 6876000"/>
              <a:gd name="connsiteX23" fmla="*/ 9971 w 5545537"/>
              <a:gd name="connsiteY23" fmla="*/ 5223932 h 6876000"/>
              <a:gd name="connsiteX24" fmla="*/ 426816 w 5545537"/>
              <a:gd name="connsiteY24" fmla="*/ 4712481 h 6876000"/>
              <a:gd name="connsiteX25" fmla="*/ 512040 w 5545537"/>
              <a:gd name="connsiteY25" fmla="*/ 4703889 h 6876000"/>
              <a:gd name="connsiteX26" fmla="*/ 512040 w 5545537"/>
              <a:gd name="connsiteY26" fmla="*/ 4703511 h 6876000"/>
              <a:gd name="connsiteX27" fmla="*/ 423086 w 5545537"/>
              <a:gd name="connsiteY27" fmla="*/ 4694544 h 6876000"/>
              <a:gd name="connsiteX28" fmla="*/ 0 w 5545537"/>
              <a:gd name="connsiteY28" fmla="*/ 4175435 h 6876000"/>
              <a:gd name="connsiteX29" fmla="*/ 529874 w 5545537"/>
              <a:gd name="connsiteY29" fmla="*/ 3645561 h 6876000"/>
              <a:gd name="connsiteX30" fmla="*/ 1048983 w 5545537"/>
              <a:gd name="connsiteY30" fmla="*/ 4068647 h 6876000"/>
              <a:gd name="connsiteX31" fmla="*/ 1057146 w 5545537"/>
              <a:gd name="connsiteY31" fmla="*/ 4149617 h 6876000"/>
              <a:gd name="connsiteX32" fmla="*/ 1069719 w 5545537"/>
              <a:gd name="connsiteY32" fmla="*/ 4620012 h 6876000"/>
              <a:gd name="connsiteX33" fmla="*/ 1095113 w 5545537"/>
              <a:gd name="connsiteY33" fmla="*/ 4538207 h 6876000"/>
              <a:gd name="connsiteX34" fmla="*/ 1576145 w 5545537"/>
              <a:gd name="connsiteY34" fmla="*/ 4219357 h 6876000"/>
              <a:gd name="connsiteX35" fmla="*/ 1609779 w 5545537"/>
              <a:gd name="connsiteY35" fmla="*/ 4222748 h 6876000"/>
              <a:gd name="connsiteX36" fmla="*/ 1609779 w 5545537"/>
              <a:gd name="connsiteY36" fmla="*/ 4205666 h 6876000"/>
              <a:gd name="connsiteX37" fmla="*/ 1577115 w 5545537"/>
              <a:gd name="connsiteY37" fmla="*/ 4208959 h 6876000"/>
              <a:gd name="connsiteX38" fmla="*/ 1055057 w 5545537"/>
              <a:gd name="connsiteY38" fmla="*/ 3686901 h 6876000"/>
              <a:gd name="connsiteX39" fmla="*/ 1577115 w 5545537"/>
              <a:gd name="connsiteY39" fmla="*/ 3164843 h 6876000"/>
              <a:gd name="connsiteX40" fmla="*/ 2088567 w 5545537"/>
              <a:gd name="connsiteY40" fmla="*/ 3581688 h 6876000"/>
              <a:gd name="connsiteX41" fmla="*/ 2098635 w 5545537"/>
              <a:gd name="connsiteY41" fmla="*/ 3681565 h 6876000"/>
              <a:gd name="connsiteX42" fmla="*/ 2113837 w 5545537"/>
              <a:gd name="connsiteY42" fmla="*/ 3681565 h 6876000"/>
              <a:gd name="connsiteX43" fmla="*/ 2113837 w 5545537"/>
              <a:gd name="connsiteY43" fmla="*/ 2637449 h 6876000"/>
              <a:gd name="connsiteX44" fmla="*/ 2114775 w 5545537"/>
              <a:gd name="connsiteY44" fmla="*/ 2637449 h 6876000"/>
              <a:gd name="connsiteX45" fmla="*/ 2113835 w 5545537"/>
              <a:gd name="connsiteY45" fmla="*/ 2628122 h 6876000"/>
              <a:gd name="connsiteX46" fmla="*/ 2635893 w 5545537"/>
              <a:gd name="connsiteY46" fmla="*/ 2106064 h 6876000"/>
              <a:gd name="connsiteX47" fmla="*/ 2649648 w 5545537"/>
              <a:gd name="connsiteY47" fmla="*/ 2107451 h 6876000"/>
              <a:gd name="connsiteX48" fmla="*/ 2649648 w 5545537"/>
              <a:gd name="connsiteY48" fmla="*/ 2090015 h 6876000"/>
              <a:gd name="connsiteX49" fmla="*/ 2635894 w 5545537"/>
              <a:gd name="connsiteY49" fmla="*/ 2091401 h 6876000"/>
              <a:gd name="connsiteX50" fmla="*/ 2113836 w 5545537"/>
              <a:gd name="connsiteY50" fmla="*/ 1569343 h 6876000"/>
              <a:gd name="connsiteX51" fmla="*/ 2635894 w 5545537"/>
              <a:gd name="connsiteY51" fmla="*/ 1047285 h 6876000"/>
              <a:gd name="connsiteX52" fmla="*/ 2649648 w 5545537"/>
              <a:gd name="connsiteY52" fmla="*/ 1048672 h 6876000"/>
              <a:gd name="connsiteX53" fmla="*/ 2649648 w 5545537"/>
              <a:gd name="connsiteY53" fmla="*/ 1043268 h 6876000"/>
              <a:gd name="connsiteX54" fmla="*/ 2689899 w 5545537"/>
              <a:gd name="connsiteY54" fmla="*/ 1039210 h 6876000"/>
              <a:gd name="connsiteX55" fmla="*/ 2689899 w 5545537"/>
              <a:gd name="connsiteY55" fmla="*/ 1038672 h 6876000"/>
              <a:gd name="connsiteX56" fmla="*/ 2635893 w 5545537"/>
              <a:gd name="connsiteY56" fmla="*/ 1044116 h 6876000"/>
              <a:gd name="connsiteX57" fmla="*/ 2113835 w 5545537"/>
              <a:gd name="connsiteY57" fmla="*/ 522058 h 6876000"/>
              <a:gd name="connsiteX58" fmla="*/ 2635893 w 5545537"/>
              <a:gd name="connsiteY5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609779 w 5545537"/>
              <a:gd name="connsiteY14" fmla="*/ 6858537 h 6876000"/>
              <a:gd name="connsiteX15" fmla="*/ 1069719 w 5545537"/>
              <a:gd name="connsiteY15" fmla="*/ 6858537 h 6876000"/>
              <a:gd name="connsiteX16" fmla="*/ 1069719 w 5545537"/>
              <a:gd name="connsiteY16" fmla="*/ 6318334 h 6876000"/>
              <a:gd name="connsiteX17" fmla="*/ 1069720 w 5545537"/>
              <a:gd name="connsiteY17" fmla="*/ 6318321 h 6876000"/>
              <a:gd name="connsiteX18" fmla="*/ 1069719 w 5545537"/>
              <a:gd name="connsiteY18" fmla="*/ 6318310 h 6876000"/>
              <a:gd name="connsiteX19" fmla="*/ 1061010 w 5545537"/>
              <a:gd name="connsiteY19" fmla="*/ 6219603 h 6876000"/>
              <a:gd name="connsiteX20" fmla="*/ 624433 w 5545537"/>
              <a:gd name="connsiteY20" fmla="*/ 5771972 h 6876000"/>
              <a:gd name="connsiteX21" fmla="*/ 426816 w 5545537"/>
              <a:gd name="connsiteY21" fmla="*/ 5735384 h 6876000"/>
              <a:gd name="connsiteX22" fmla="*/ 9971 w 5545537"/>
              <a:gd name="connsiteY22" fmla="*/ 5223932 h 6876000"/>
              <a:gd name="connsiteX23" fmla="*/ 426816 w 5545537"/>
              <a:gd name="connsiteY23" fmla="*/ 4712481 h 6876000"/>
              <a:gd name="connsiteX24" fmla="*/ 512040 w 5545537"/>
              <a:gd name="connsiteY24" fmla="*/ 4703889 h 6876000"/>
              <a:gd name="connsiteX25" fmla="*/ 512040 w 5545537"/>
              <a:gd name="connsiteY25" fmla="*/ 4703511 h 6876000"/>
              <a:gd name="connsiteX26" fmla="*/ 423086 w 5545537"/>
              <a:gd name="connsiteY26" fmla="*/ 4694544 h 6876000"/>
              <a:gd name="connsiteX27" fmla="*/ 0 w 5545537"/>
              <a:gd name="connsiteY27" fmla="*/ 4175435 h 6876000"/>
              <a:gd name="connsiteX28" fmla="*/ 529874 w 5545537"/>
              <a:gd name="connsiteY28" fmla="*/ 3645561 h 6876000"/>
              <a:gd name="connsiteX29" fmla="*/ 1048983 w 5545537"/>
              <a:gd name="connsiteY29" fmla="*/ 4068647 h 6876000"/>
              <a:gd name="connsiteX30" fmla="*/ 1057146 w 5545537"/>
              <a:gd name="connsiteY30" fmla="*/ 4149617 h 6876000"/>
              <a:gd name="connsiteX31" fmla="*/ 1069719 w 5545537"/>
              <a:gd name="connsiteY31" fmla="*/ 4620012 h 6876000"/>
              <a:gd name="connsiteX32" fmla="*/ 1095113 w 5545537"/>
              <a:gd name="connsiteY32" fmla="*/ 4538207 h 6876000"/>
              <a:gd name="connsiteX33" fmla="*/ 1576145 w 5545537"/>
              <a:gd name="connsiteY33" fmla="*/ 4219357 h 6876000"/>
              <a:gd name="connsiteX34" fmla="*/ 1609779 w 5545537"/>
              <a:gd name="connsiteY34" fmla="*/ 4222748 h 6876000"/>
              <a:gd name="connsiteX35" fmla="*/ 1609779 w 5545537"/>
              <a:gd name="connsiteY35" fmla="*/ 4205666 h 6876000"/>
              <a:gd name="connsiteX36" fmla="*/ 1577115 w 5545537"/>
              <a:gd name="connsiteY36" fmla="*/ 4208959 h 6876000"/>
              <a:gd name="connsiteX37" fmla="*/ 1055057 w 5545537"/>
              <a:gd name="connsiteY37" fmla="*/ 3686901 h 6876000"/>
              <a:gd name="connsiteX38" fmla="*/ 1577115 w 5545537"/>
              <a:gd name="connsiteY38" fmla="*/ 3164843 h 6876000"/>
              <a:gd name="connsiteX39" fmla="*/ 2088567 w 5545537"/>
              <a:gd name="connsiteY39" fmla="*/ 3581688 h 6876000"/>
              <a:gd name="connsiteX40" fmla="*/ 2098635 w 5545537"/>
              <a:gd name="connsiteY40" fmla="*/ 3681565 h 6876000"/>
              <a:gd name="connsiteX41" fmla="*/ 2113837 w 5545537"/>
              <a:gd name="connsiteY41" fmla="*/ 3681565 h 6876000"/>
              <a:gd name="connsiteX42" fmla="*/ 2113837 w 5545537"/>
              <a:gd name="connsiteY42" fmla="*/ 2637449 h 6876000"/>
              <a:gd name="connsiteX43" fmla="*/ 2114775 w 5545537"/>
              <a:gd name="connsiteY43" fmla="*/ 2637449 h 6876000"/>
              <a:gd name="connsiteX44" fmla="*/ 2113835 w 5545537"/>
              <a:gd name="connsiteY44" fmla="*/ 2628122 h 6876000"/>
              <a:gd name="connsiteX45" fmla="*/ 2635893 w 5545537"/>
              <a:gd name="connsiteY45" fmla="*/ 2106064 h 6876000"/>
              <a:gd name="connsiteX46" fmla="*/ 2649648 w 5545537"/>
              <a:gd name="connsiteY46" fmla="*/ 2107451 h 6876000"/>
              <a:gd name="connsiteX47" fmla="*/ 2649648 w 5545537"/>
              <a:gd name="connsiteY47" fmla="*/ 2090015 h 6876000"/>
              <a:gd name="connsiteX48" fmla="*/ 2635894 w 5545537"/>
              <a:gd name="connsiteY48" fmla="*/ 2091401 h 6876000"/>
              <a:gd name="connsiteX49" fmla="*/ 2113836 w 5545537"/>
              <a:gd name="connsiteY49" fmla="*/ 1569343 h 6876000"/>
              <a:gd name="connsiteX50" fmla="*/ 2635894 w 5545537"/>
              <a:gd name="connsiteY50" fmla="*/ 1047285 h 6876000"/>
              <a:gd name="connsiteX51" fmla="*/ 2649648 w 5545537"/>
              <a:gd name="connsiteY51" fmla="*/ 1048672 h 6876000"/>
              <a:gd name="connsiteX52" fmla="*/ 2649648 w 5545537"/>
              <a:gd name="connsiteY52" fmla="*/ 1043268 h 6876000"/>
              <a:gd name="connsiteX53" fmla="*/ 2689899 w 5545537"/>
              <a:gd name="connsiteY53" fmla="*/ 1039210 h 6876000"/>
              <a:gd name="connsiteX54" fmla="*/ 2689899 w 5545537"/>
              <a:gd name="connsiteY54" fmla="*/ 1038672 h 6876000"/>
              <a:gd name="connsiteX55" fmla="*/ 2635893 w 5545537"/>
              <a:gd name="connsiteY55" fmla="*/ 1044116 h 6876000"/>
              <a:gd name="connsiteX56" fmla="*/ 2113835 w 5545537"/>
              <a:gd name="connsiteY56" fmla="*/ 522058 h 6876000"/>
              <a:gd name="connsiteX57" fmla="*/ 2635893 w 5545537"/>
              <a:gd name="connsiteY5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9719 w 5545537"/>
              <a:gd name="connsiteY14" fmla="*/ 6858537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922831"/>
              <a:gd name="connsiteX1" fmla="*/ 2099173 w 5545537"/>
              <a:gd name="connsiteY1" fmla="*/ 2628122 h 6922831"/>
              <a:gd name="connsiteX2" fmla="*/ 1577115 w 5545537"/>
              <a:gd name="connsiteY2" fmla="*/ 3150180 h 6922831"/>
              <a:gd name="connsiteX3" fmla="*/ 1055057 w 5545537"/>
              <a:gd name="connsiteY3" fmla="*/ 2628122 h 6922831"/>
              <a:gd name="connsiteX4" fmla="*/ 1577115 w 5545537"/>
              <a:gd name="connsiteY4" fmla="*/ 2106064 h 6922831"/>
              <a:gd name="connsiteX5" fmla="*/ 2635893 w 5545537"/>
              <a:gd name="connsiteY5" fmla="*/ 0 h 6922831"/>
              <a:gd name="connsiteX6" fmla="*/ 2649648 w 5545537"/>
              <a:gd name="connsiteY6" fmla="*/ 1387 h 6922831"/>
              <a:gd name="connsiteX7" fmla="*/ 2649648 w 5545537"/>
              <a:gd name="connsiteY7" fmla="*/ 537 h 6922831"/>
              <a:gd name="connsiteX8" fmla="*/ 2689899 w 5545537"/>
              <a:gd name="connsiteY8" fmla="*/ 537 h 6922831"/>
              <a:gd name="connsiteX9" fmla="*/ 2689899 w 5545537"/>
              <a:gd name="connsiteY9" fmla="*/ 0 h 6922831"/>
              <a:gd name="connsiteX10" fmla="*/ 3846766 w 5545537"/>
              <a:gd name="connsiteY10" fmla="*/ 0 h 6922831"/>
              <a:gd name="connsiteX11" fmla="*/ 3846766 w 5545537"/>
              <a:gd name="connsiteY11" fmla="*/ 537 h 6922831"/>
              <a:gd name="connsiteX12" fmla="*/ 5545537 w 5545537"/>
              <a:gd name="connsiteY12" fmla="*/ 537 h 6922831"/>
              <a:gd name="connsiteX13" fmla="*/ 5545537 w 5545537"/>
              <a:gd name="connsiteY13" fmla="*/ 6876000 h 6922831"/>
              <a:gd name="connsiteX14" fmla="*/ 1067337 w 5545537"/>
              <a:gd name="connsiteY14" fmla="*/ 6922831 h 6922831"/>
              <a:gd name="connsiteX15" fmla="*/ 1069719 w 5545537"/>
              <a:gd name="connsiteY15" fmla="*/ 6318334 h 6922831"/>
              <a:gd name="connsiteX16" fmla="*/ 1069720 w 5545537"/>
              <a:gd name="connsiteY16" fmla="*/ 6318321 h 6922831"/>
              <a:gd name="connsiteX17" fmla="*/ 1069719 w 5545537"/>
              <a:gd name="connsiteY17" fmla="*/ 6318310 h 6922831"/>
              <a:gd name="connsiteX18" fmla="*/ 1061010 w 5545537"/>
              <a:gd name="connsiteY18" fmla="*/ 6219603 h 6922831"/>
              <a:gd name="connsiteX19" fmla="*/ 624433 w 5545537"/>
              <a:gd name="connsiteY19" fmla="*/ 5771972 h 6922831"/>
              <a:gd name="connsiteX20" fmla="*/ 426816 w 5545537"/>
              <a:gd name="connsiteY20" fmla="*/ 5735384 h 6922831"/>
              <a:gd name="connsiteX21" fmla="*/ 9971 w 5545537"/>
              <a:gd name="connsiteY21" fmla="*/ 5223932 h 6922831"/>
              <a:gd name="connsiteX22" fmla="*/ 426816 w 5545537"/>
              <a:gd name="connsiteY22" fmla="*/ 4712481 h 6922831"/>
              <a:gd name="connsiteX23" fmla="*/ 512040 w 5545537"/>
              <a:gd name="connsiteY23" fmla="*/ 4703889 h 6922831"/>
              <a:gd name="connsiteX24" fmla="*/ 512040 w 5545537"/>
              <a:gd name="connsiteY24" fmla="*/ 4703511 h 6922831"/>
              <a:gd name="connsiteX25" fmla="*/ 423086 w 5545537"/>
              <a:gd name="connsiteY25" fmla="*/ 4694544 h 6922831"/>
              <a:gd name="connsiteX26" fmla="*/ 0 w 5545537"/>
              <a:gd name="connsiteY26" fmla="*/ 4175435 h 6922831"/>
              <a:gd name="connsiteX27" fmla="*/ 529874 w 5545537"/>
              <a:gd name="connsiteY27" fmla="*/ 3645561 h 6922831"/>
              <a:gd name="connsiteX28" fmla="*/ 1048983 w 5545537"/>
              <a:gd name="connsiteY28" fmla="*/ 4068647 h 6922831"/>
              <a:gd name="connsiteX29" fmla="*/ 1057146 w 5545537"/>
              <a:gd name="connsiteY29" fmla="*/ 4149617 h 6922831"/>
              <a:gd name="connsiteX30" fmla="*/ 1069719 w 5545537"/>
              <a:gd name="connsiteY30" fmla="*/ 4620012 h 6922831"/>
              <a:gd name="connsiteX31" fmla="*/ 1095113 w 5545537"/>
              <a:gd name="connsiteY31" fmla="*/ 4538207 h 6922831"/>
              <a:gd name="connsiteX32" fmla="*/ 1576145 w 5545537"/>
              <a:gd name="connsiteY32" fmla="*/ 4219357 h 6922831"/>
              <a:gd name="connsiteX33" fmla="*/ 1609779 w 5545537"/>
              <a:gd name="connsiteY33" fmla="*/ 4222748 h 6922831"/>
              <a:gd name="connsiteX34" fmla="*/ 1609779 w 5545537"/>
              <a:gd name="connsiteY34" fmla="*/ 4205666 h 6922831"/>
              <a:gd name="connsiteX35" fmla="*/ 1577115 w 5545537"/>
              <a:gd name="connsiteY35" fmla="*/ 4208959 h 6922831"/>
              <a:gd name="connsiteX36" fmla="*/ 1055057 w 5545537"/>
              <a:gd name="connsiteY36" fmla="*/ 3686901 h 6922831"/>
              <a:gd name="connsiteX37" fmla="*/ 1577115 w 5545537"/>
              <a:gd name="connsiteY37" fmla="*/ 3164843 h 6922831"/>
              <a:gd name="connsiteX38" fmla="*/ 2088567 w 5545537"/>
              <a:gd name="connsiteY38" fmla="*/ 3581688 h 6922831"/>
              <a:gd name="connsiteX39" fmla="*/ 2098635 w 5545537"/>
              <a:gd name="connsiteY39" fmla="*/ 3681565 h 6922831"/>
              <a:gd name="connsiteX40" fmla="*/ 2113837 w 5545537"/>
              <a:gd name="connsiteY40" fmla="*/ 3681565 h 6922831"/>
              <a:gd name="connsiteX41" fmla="*/ 2113837 w 5545537"/>
              <a:gd name="connsiteY41" fmla="*/ 2637449 h 6922831"/>
              <a:gd name="connsiteX42" fmla="*/ 2114775 w 5545537"/>
              <a:gd name="connsiteY42" fmla="*/ 2637449 h 6922831"/>
              <a:gd name="connsiteX43" fmla="*/ 2113835 w 5545537"/>
              <a:gd name="connsiteY43" fmla="*/ 2628122 h 6922831"/>
              <a:gd name="connsiteX44" fmla="*/ 2635893 w 5545537"/>
              <a:gd name="connsiteY44" fmla="*/ 2106064 h 6922831"/>
              <a:gd name="connsiteX45" fmla="*/ 2649648 w 5545537"/>
              <a:gd name="connsiteY45" fmla="*/ 2107451 h 6922831"/>
              <a:gd name="connsiteX46" fmla="*/ 2649648 w 5545537"/>
              <a:gd name="connsiteY46" fmla="*/ 2090015 h 6922831"/>
              <a:gd name="connsiteX47" fmla="*/ 2635894 w 5545537"/>
              <a:gd name="connsiteY47" fmla="*/ 2091401 h 6922831"/>
              <a:gd name="connsiteX48" fmla="*/ 2113836 w 5545537"/>
              <a:gd name="connsiteY48" fmla="*/ 1569343 h 6922831"/>
              <a:gd name="connsiteX49" fmla="*/ 2635894 w 5545537"/>
              <a:gd name="connsiteY49" fmla="*/ 1047285 h 6922831"/>
              <a:gd name="connsiteX50" fmla="*/ 2649648 w 5545537"/>
              <a:gd name="connsiteY50" fmla="*/ 1048672 h 6922831"/>
              <a:gd name="connsiteX51" fmla="*/ 2649648 w 5545537"/>
              <a:gd name="connsiteY51" fmla="*/ 1043268 h 6922831"/>
              <a:gd name="connsiteX52" fmla="*/ 2689899 w 5545537"/>
              <a:gd name="connsiteY52" fmla="*/ 1039210 h 6922831"/>
              <a:gd name="connsiteX53" fmla="*/ 2689899 w 5545537"/>
              <a:gd name="connsiteY53" fmla="*/ 1038672 h 6922831"/>
              <a:gd name="connsiteX54" fmla="*/ 2635893 w 5545537"/>
              <a:gd name="connsiteY54" fmla="*/ 1044116 h 6922831"/>
              <a:gd name="connsiteX55" fmla="*/ 2113835 w 5545537"/>
              <a:gd name="connsiteY55" fmla="*/ 522058 h 6922831"/>
              <a:gd name="connsiteX56" fmla="*/ 2635893 w 5545537"/>
              <a:gd name="connsiteY56" fmla="*/ 0 h 6922831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03"/>
              <a:gd name="connsiteX1" fmla="*/ 2099173 w 5545537"/>
              <a:gd name="connsiteY1" fmla="*/ 2628122 h 6876003"/>
              <a:gd name="connsiteX2" fmla="*/ 1577115 w 5545537"/>
              <a:gd name="connsiteY2" fmla="*/ 3150180 h 6876003"/>
              <a:gd name="connsiteX3" fmla="*/ 1055057 w 5545537"/>
              <a:gd name="connsiteY3" fmla="*/ 2628122 h 6876003"/>
              <a:gd name="connsiteX4" fmla="*/ 1577115 w 5545537"/>
              <a:gd name="connsiteY4" fmla="*/ 2106064 h 6876003"/>
              <a:gd name="connsiteX5" fmla="*/ 2635893 w 5545537"/>
              <a:gd name="connsiteY5" fmla="*/ 0 h 6876003"/>
              <a:gd name="connsiteX6" fmla="*/ 2649648 w 5545537"/>
              <a:gd name="connsiteY6" fmla="*/ 1387 h 6876003"/>
              <a:gd name="connsiteX7" fmla="*/ 2649648 w 5545537"/>
              <a:gd name="connsiteY7" fmla="*/ 537 h 6876003"/>
              <a:gd name="connsiteX8" fmla="*/ 2689899 w 5545537"/>
              <a:gd name="connsiteY8" fmla="*/ 537 h 6876003"/>
              <a:gd name="connsiteX9" fmla="*/ 2689899 w 5545537"/>
              <a:gd name="connsiteY9" fmla="*/ 0 h 6876003"/>
              <a:gd name="connsiteX10" fmla="*/ 3846766 w 5545537"/>
              <a:gd name="connsiteY10" fmla="*/ 0 h 6876003"/>
              <a:gd name="connsiteX11" fmla="*/ 3846766 w 5545537"/>
              <a:gd name="connsiteY11" fmla="*/ 537 h 6876003"/>
              <a:gd name="connsiteX12" fmla="*/ 5545537 w 5545537"/>
              <a:gd name="connsiteY12" fmla="*/ 537 h 6876003"/>
              <a:gd name="connsiteX13" fmla="*/ 5545537 w 5545537"/>
              <a:gd name="connsiteY13" fmla="*/ 6876000 h 6876003"/>
              <a:gd name="connsiteX14" fmla="*/ 1064761 w 5545537"/>
              <a:gd name="connsiteY14" fmla="*/ 6804058 h 6876003"/>
              <a:gd name="connsiteX15" fmla="*/ 1069719 w 5545537"/>
              <a:gd name="connsiteY15" fmla="*/ 6318334 h 6876003"/>
              <a:gd name="connsiteX16" fmla="*/ 1069720 w 5545537"/>
              <a:gd name="connsiteY16" fmla="*/ 6318321 h 6876003"/>
              <a:gd name="connsiteX17" fmla="*/ 1069719 w 5545537"/>
              <a:gd name="connsiteY17" fmla="*/ 6318310 h 6876003"/>
              <a:gd name="connsiteX18" fmla="*/ 1061010 w 5545537"/>
              <a:gd name="connsiteY18" fmla="*/ 6219603 h 6876003"/>
              <a:gd name="connsiteX19" fmla="*/ 624433 w 5545537"/>
              <a:gd name="connsiteY19" fmla="*/ 5771972 h 6876003"/>
              <a:gd name="connsiteX20" fmla="*/ 426816 w 5545537"/>
              <a:gd name="connsiteY20" fmla="*/ 5735384 h 6876003"/>
              <a:gd name="connsiteX21" fmla="*/ 9971 w 5545537"/>
              <a:gd name="connsiteY21" fmla="*/ 5223932 h 6876003"/>
              <a:gd name="connsiteX22" fmla="*/ 426816 w 5545537"/>
              <a:gd name="connsiteY22" fmla="*/ 4712481 h 6876003"/>
              <a:gd name="connsiteX23" fmla="*/ 512040 w 5545537"/>
              <a:gd name="connsiteY23" fmla="*/ 4703889 h 6876003"/>
              <a:gd name="connsiteX24" fmla="*/ 512040 w 5545537"/>
              <a:gd name="connsiteY24" fmla="*/ 4703511 h 6876003"/>
              <a:gd name="connsiteX25" fmla="*/ 423086 w 5545537"/>
              <a:gd name="connsiteY25" fmla="*/ 4694544 h 6876003"/>
              <a:gd name="connsiteX26" fmla="*/ 0 w 5545537"/>
              <a:gd name="connsiteY26" fmla="*/ 4175435 h 6876003"/>
              <a:gd name="connsiteX27" fmla="*/ 529874 w 5545537"/>
              <a:gd name="connsiteY27" fmla="*/ 3645561 h 6876003"/>
              <a:gd name="connsiteX28" fmla="*/ 1048983 w 5545537"/>
              <a:gd name="connsiteY28" fmla="*/ 4068647 h 6876003"/>
              <a:gd name="connsiteX29" fmla="*/ 1057146 w 5545537"/>
              <a:gd name="connsiteY29" fmla="*/ 4149617 h 6876003"/>
              <a:gd name="connsiteX30" fmla="*/ 1069719 w 5545537"/>
              <a:gd name="connsiteY30" fmla="*/ 4620012 h 6876003"/>
              <a:gd name="connsiteX31" fmla="*/ 1095113 w 5545537"/>
              <a:gd name="connsiteY31" fmla="*/ 4538207 h 6876003"/>
              <a:gd name="connsiteX32" fmla="*/ 1576145 w 5545537"/>
              <a:gd name="connsiteY32" fmla="*/ 4219357 h 6876003"/>
              <a:gd name="connsiteX33" fmla="*/ 1609779 w 5545537"/>
              <a:gd name="connsiteY33" fmla="*/ 4222748 h 6876003"/>
              <a:gd name="connsiteX34" fmla="*/ 1609779 w 5545537"/>
              <a:gd name="connsiteY34" fmla="*/ 4205666 h 6876003"/>
              <a:gd name="connsiteX35" fmla="*/ 1577115 w 5545537"/>
              <a:gd name="connsiteY35" fmla="*/ 4208959 h 6876003"/>
              <a:gd name="connsiteX36" fmla="*/ 1055057 w 5545537"/>
              <a:gd name="connsiteY36" fmla="*/ 3686901 h 6876003"/>
              <a:gd name="connsiteX37" fmla="*/ 1577115 w 5545537"/>
              <a:gd name="connsiteY37" fmla="*/ 3164843 h 6876003"/>
              <a:gd name="connsiteX38" fmla="*/ 2088567 w 5545537"/>
              <a:gd name="connsiteY38" fmla="*/ 3581688 h 6876003"/>
              <a:gd name="connsiteX39" fmla="*/ 2098635 w 5545537"/>
              <a:gd name="connsiteY39" fmla="*/ 3681565 h 6876003"/>
              <a:gd name="connsiteX40" fmla="*/ 2113837 w 5545537"/>
              <a:gd name="connsiteY40" fmla="*/ 3681565 h 6876003"/>
              <a:gd name="connsiteX41" fmla="*/ 2113837 w 5545537"/>
              <a:gd name="connsiteY41" fmla="*/ 2637449 h 6876003"/>
              <a:gd name="connsiteX42" fmla="*/ 2114775 w 5545537"/>
              <a:gd name="connsiteY42" fmla="*/ 2637449 h 6876003"/>
              <a:gd name="connsiteX43" fmla="*/ 2113835 w 5545537"/>
              <a:gd name="connsiteY43" fmla="*/ 2628122 h 6876003"/>
              <a:gd name="connsiteX44" fmla="*/ 2635893 w 5545537"/>
              <a:gd name="connsiteY44" fmla="*/ 2106064 h 6876003"/>
              <a:gd name="connsiteX45" fmla="*/ 2649648 w 5545537"/>
              <a:gd name="connsiteY45" fmla="*/ 2107451 h 6876003"/>
              <a:gd name="connsiteX46" fmla="*/ 2649648 w 5545537"/>
              <a:gd name="connsiteY46" fmla="*/ 2090015 h 6876003"/>
              <a:gd name="connsiteX47" fmla="*/ 2635894 w 5545537"/>
              <a:gd name="connsiteY47" fmla="*/ 2091401 h 6876003"/>
              <a:gd name="connsiteX48" fmla="*/ 2113836 w 5545537"/>
              <a:gd name="connsiteY48" fmla="*/ 1569343 h 6876003"/>
              <a:gd name="connsiteX49" fmla="*/ 2635894 w 5545537"/>
              <a:gd name="connsiteY49" fmla="*/ 1047285 h 6876003"/>
              <a:gd name="connsiteX50" fmla="*/ 2649648 w 5545537"/>
              <a:gd name="connsiteY50" fmla="*/ 1048672 h 6876003"/>
              <a:gd name="connsiteX51" fmla="*/ 2649648 w 5545537"/>
              <a:gd name="connsiteY51" fmla="*/ 1043268 h 6876003"/>
              <a:gd name="connsiteX52" fmla="*/ 2689899 w 5545537"/>
              <a:gd name="connsiteY52" fmla="*/ 1039210 h 6876003"/>
              <a:gd name="connsiteX53" fmla="*/ 2689899 w 5545537"/>
              <a:gd name="connsiteY53" fmla="*/ 1038672 h 6876003"/>
              <a:gd name="connsiteX54" fmla="*/ 2635893 w 5545537"/>
              <a:gd name="connsiteY54" fmla="*/ 1044116 h 6876003"/>
              <a:gd name="connsiteX55" fmla="*/ 2113835 w 5545537"/>
              <a:gd name="connsiteY55" fmla="*/ 522058 h 6876003"/>
              <a:gd name="connsiteX56" fmla="*/ 2635893 w 5545537"/>
              <a:gd name="connsiteY56" fmla="*/ 0 h 6876003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4761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72488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942972"/>
              <a:gd name="connsiteX1" fmla="*/ 2099173 w 5545537"/>
              <a:gd name="connsiteY1" fmla="*/ 2628122 h 6942972"/>
              <a:gd name="connsiteX2" fmla="*/ 1577115 w 5545537"/>
              <a:gd name="connsiteY2" fmla="*/ 3150180 h 6942972"/>
              <a:gd name="connsiteX3" fmla="*/ 1055057 w 5545537"/>
              <a:gd name="connsiteY3" fmla="*/ 2628122 h 6942972"/>
              <a:gd name="connsiteX4" fmla="*/ 1577115 w 5545537"/>
              <a:gd name="connsiteY4" fmla="*/ 2106064 h 6942972"/>
              <a:gd name="connsiteX5" fmla="*/ 2635893 w 5545537"/>
              <a:gd name="connsiteY5" fmla="*/ 0 h 6942972"/>
              <a:gd name="connsiteX6" fmla="*/ 2649648 w 5545537"/>
              <a:gd name="connsiteY6" fmla="*/ 1387 h 6942972"/>
              <a:gd name="connsiteX7" fmla="*/ 2649648 w 5545537"/>
              <a:gd name="connsiteY7" fmla="*/ 537 h 6942972"/>
              <a:gd name="connsiteX8" fmla="*/ 2689899 w 5545537"/>
              <a:gd name="connsiteY8" fmla="*/ 537 h 6942972"/>
              <a:gd name="connsiteX9" fmla="*/ 2689899 w 5545537"/>
              <a:gd name="connsiteY9" fmla="*/ 0 h 6942972"/>
              <a:gd name="connsiteX10" fmla="*/ 3846766 w 5545537"/>
              <a:gd name="connsiteY10" fmla="*/ 0 h 6942972"/>
              <a:gd name="connsiteX11" fmla="*/ 3846766 w 5545537"/>
              <a:gd name="connsiteY11" fmla="*/ 537 h 6942972"/>
              <a:gd name="connsiteX12" fmla="*/ 5545537 w 5545537"/>
              <a:gd name="connsiteY12" fmla="*/ 537 h 6942972"/>
              <a:gd name="connsiteX13" fmla="*/ 5540385 w 5545537"/>
              <a:gd name="connsiteY13" fmla="*/ 6942970 h 6942972"/>
              <a:gd name="connsiteX14" fmla="*/ 1067337 w 5545537"/>
              <a:gd name="connsiteY14" fmla="*/ 6863300 h 6942972"/>
              <a:gd name="connsiteX15" fmla="*/ 1069719 w 5545537"/>
              <a:gd name="connsiteY15" fmla="*/ 6318334 h 6942972"/>
              <a:gd name="connsiteX16" fmla="*/ 1069720 w 5545537"/>
              <a:gd name="connsiteY16" fmla="*/ 6318321 h 6942972"/>
              <a:gd name="connsiteX17" fmla="*/ 1069719 w 5545537"/>
              <a:gd name="connsiteY17" fmla="*/ 6318310 h 6942972"/>
              <a:gd name="connsiteX18" fmla="*/ 1061010 w 5545537"/>
              <a:gd name="connsiteY18" fmla="*/ 6219603 h 6942972"/>
              <a:gd name="connsiteX19" fmla="*/ 624433 w 5545537"/>
              <a:gd name="connsiteY19" fmla="*/ 5771972 h 6942972"/>
              <a:gd name="connsiteX20" fmla="*/ 426816 w 5545537"/>
              <a:gd name="connsiteY20" fmla="*/ 5735384 h 6942972"/>
              <a:gd name="connsiteX21" fmla="*/ 9971 w 5545537"/>
              <a:gd name="connsiteY21" fmla="*/ 5223932 h 6942972"/>
              <a:gd name="connsiteX22" fmla="*/ 426816 w 5545537"/>
              <a:gd name="connsiteY22" fmla="*/ 4712481 h 6942972"/>
              <a:gd name="connsiteX23" fmla="*/ 512040 w 5545537"/>
              <a:gd name="connsiteY23" fmla="*/ 4703889 h 6942972"/>
              <a:gd name="connsiteX24" fmla="*/ 512040 w 5545537"/>
              <a:gd name="connsiteY24" fmla="*/ 4703511 h 6942972"/>
              <a:gd name="connsiteX25" fmla="*/ 423086 w 5545537"/>
              <a:gd name="connsiteY25" fmla="*/ 4694544 h 6942972"/>
              <a:gd name="connsiteX26" fmla="*/ 0 w 5545537"/>
              <a:gd name="connsiteY26" fmla="*/ 4175435 h 6942972"/>
              <a:gd name="connsiteX27" fmla="*/ 529874 w 5545537"/>
              <a:gd name="connsiteY27" fmla="*/ 3645561 h 6942972"/>
              <a:gd name="connsiteX28" fmla="*/ 1048983 w 5545537"/>
              <a:gd name="connsiteY28" fmla="*/ 4068647 h 6942972"/>
              <a:gd name="connsiteX29" fmla="*/ 1057146 w 5545537"/>
              <a:gd name="connsiteY29" fmla="*/ 4149617 h 6942972"/>
              <a:gd name="connsiteX30" fmla="*/ 1069719 w 5545537"/>
              <a:gd name="connsiteY30" fmla="*/ 4620012 h 6942972"/>
              <a:gd name="connsiteX31" fmla="*/ 1095113 w 5545537"/>
              <a:gd name="connsiteY31" fmla="*/ 4538207 h 6942972"/>
              <a:gd name="connsiteX32" fmla="*/ 1576145 w 5545537"/>
              <a:gd name="connsiteY32" fmla="*/ 4219357 h 6942972"/>
              <a:gd name="connsiteX33" fmla="*/ 1609779 w 5545537"/>
              <a:gd name="connsiteY33" fmla="*/ 4222748 h 6942972"/>
              <a:gd name="connsiteX34" fmla="*/ 1609779 w 5545537"/>
              <a:gd name="connsiteY34" fmla="*/ 4205666 h 6942972"/>
              <a:gd name="connsiteX35" fmla="*/ 1577115 w 5545537"/>
              <a:gd name="connsiteY35" fmla="*/ 4208959 h 6942972"/>
              <a:gd name="connsiteX36" fmla="*/ 1055057 w 5545537"/>
              <a:gd name="connsiteY36" fmla="*/ 3686901 h 6942972"/>
              <a:gd name="connsiteX37" fmla="*/ 1577115 w 5545537"/>
              <a:gd name="connsiteY37" fmla="*/ 3164843 h 6942972"/>
              <a:gd name="connsiteX38" fmla="*/ 2088567 w 5545537"/>
              <a:gd name="connsiteY38" fmla="*/ 3581688 h 6942972"/>
              <a:gd name="connsiteX39" fmla="*/ 2098635 w 5545537"/>
              <a:gd name="connsiteY39" fmla="*/ 3681565 h 6942972"/>
              <a:gd name="connsiteX40" fmla="*/ 2113837 w 5545537"/>
              <a:gd name="connsiteY40" fmla="*/ 3681565 h 6942972"/>
              <a:gd name="connsiteX41" fmla="*/ 2113837 w 5545537"/>
              <a:gd name="connsiteY41" fmla="*/ 2637449 h 6942972"/>
              <a:gd name="connsiteX42" fmla="*/ 2114775 w 5545537"/>
              <a:gd name="connsiteY42" fmla="*/ 2637449 h 6942972"/>
              <a:gd name="connsiteX43" fmla="*/ 2113835 w 5545537"/>
              <a:gd name="connsiteY43" fmla="*/ 2628122 h 6942972"/>
              <a:gd name="connsiteX44" fmla="*/ 2635893 w 5545537"/>
              <a:gd name="connsiteY44" fmla="*/ 2106064 h 6942972"/>
              <a:gd name="connsiteX45" fmla="*/ 2649648 w 5545537"/>
              <a:gd name="connsiteY45" fmla="*/ 2107451 h 6942972"/>
              <a:gd name="connsiteX46" fmla="*/ 2649648 w 5545537"/>
              <a:gd name="connsiteY46" fmla="*/ 2090015 h 6942972"/>
              <a:gd name="connsiteX47" fmla="*/ 2635894 w 5545537"/>
              <a:gd name="connsiteY47" fmla="*/ 2091401 h 6942972"/>
              <a:gd name="connsiteX48" fmla="*/ 2113836 w 5545537"/>
              <a:gd name="connsiteY48" fmla="*/ 1569343 h 6942972"/>
              <a:gd name="connsiteX49" fmla="*/ 2635894 w 5545537"/>
              <a:gd name="connsiteY49" fmla="*/ 1047285 h 6942972"/>
              <a:gd name="connsiteX50" fmla="*/ 2649648 w 5545537"/>
              <a:gd name="connsiteY50" fmla="*/ 1048672 h 6942972"/>
              <a:gd name="connsiteX51" fmla="*/ 2649648 w 5545537"/>
              <a:gd name="connsiteY51" fmla="*/ 1043268 h 6942972"/>
              <a:gd name="connsiteX52" fmla="*/ 2689899 w 5545537"/>
              <a:gd name="connsiteY52" fmla="*/ 1039210 h 6942972"/>
              <a:gd name="connsiteX53" fmla="*/ 2689899 w 5545537"/>
              <a:gd name="connsiteY53" fmla="*/ 1038672 h 6942972"/>
              <a:gd name="connsiteX54" fmla="*/ 2635893 w 5545537"/>
              <a:gd name="connsiteY54" fmla="*/ 1044116 h 6942972"/>
              <a:gd name="connsiteX55" fmla="*/ 2113835 w 5545537"/>
              <a:gd name="connsiteY55" fmla="*/ 522058 h 6942972"/>
              <a:gd name="connsiteX56" fmla="*/ 2635893 w 5545537"/>
              <a:gd name="connsiteY56" fmla="*/ 0 h 6942972"/>
              <a:gd name="connsiteX0" fmla="*/ 1577115 w 5545537"/>
              <a:gd name="connsiteY0" fmla="*/ 2106064 h 6863435"/>
              <a:gd name="connsiteX1" fmla="*/ 2099173 w 5545537"/>
              <a:gd name="connsiteY1" fmla="*/ 2628122 h 6863435"/>
              <a:gd name="connsiteX2" fmla="*/ 1577115 w 5545537"/>
              <a:gd name="connsiteY2" fmla="*/ 3150180 h 6863435"/>
              <a:gd name="connsiteX3" fmla="*/ 1055057 w 5545537"/>
              <a:gd name="connsiteY3" fmla="*/ 2628122 h 6863435"/>
              <a:gd name="connsiteX4" fmla="*/ 1577115 w 5545537"/>
              <a:gd name="connsiteY4" fmla="*/ 2106064 h 6863435"/>
              <a:gd name="connsiteX5" fmla="*/ 2635893 w 5545537"/>
              <a:gd name="connsiteY5" fmla="*/ 0 h 6863435"/>
              <a:gd name="connsiteX6" fmla="*/ 2649648 w 5545537"/>
              <a:gd name="connsiteY6" fmla="*/ 1387 h 6863435"/>
              <a:gd name="connsiteX7" fmla="*/ 2649648 w 5545537"/>
              <a:gd name="connsiteY7" fmla="*/ 537 h 6863435"/>
              <a:gd name="connsiteX8" fmla="*/ 2689899 w 5545537"/>
              <a:gd name="connsiteY8" fmla="*/ 537 h 6863435"/>
              <a:gd name="connsiteX9" fmla="*/ 2689899 w 5545537"/>
              <a:gd name="connsiteY9" fmla="*/ 0 h 6863435"/>
              <a:gd name="connsiteX10" fmla="*/ 3846766 w 5545537"/>
              <a:gd name="connsiteY10" fmla="*/ 0 h 6863435"/>
              <a:gd name="connsiteX11" fmla="*/ 3846766 w 5545537"/>
              <a:gd name="connsiteY11" fmla="*/ 537 h 6863435"/>
              <a:gd name="connsiteX12" fmla="*/ 5545537 w 5545537"/>
              <a:gd name="connsiteY12" fmla="*/ 537 h 6863435"/>
              <a:gd name="connsiteX13" fmla="*/ 5452809 w 5545537"/>
              <a:gd name="connsiteY13" fmla="*/ 6770393 h 6863435"/>
              <a:gd name="connsiteX14" fmla="*/ 1067337 w 5545537"/>
              <a:gd name="connsiteY14" fmla="*/ 6863300 h 6863435"/>
              <a:gd name="connsiteX15" fmla="*/ 1069719 w 5545537"/>
              <a:gd name="connsiteY15" fmla="*/ 6318334 h 6863435"/>
              <a:gd name="connsiteX16" fmla="*/ 1069720 w 5545537"/>
              <a:gd name="connsiteY16" fmla="*/ 6318321 h 6863435"/>
              <a:gd name="connsiteX17" fmla="*/ 1069719 w 5545537"/>
              <a:gd name="connsiteY17" fmla="*/ 6318310 h 6863435"/>
              <a:gd name="connsiteX18" fmla="*/ 1061010 w 5545537"/>
              <a:gd name="connsiteY18" fmla="*/ 6219603 h 6863435"/>
              <a:gd name="connsiteX19" fmla="*/ 624433 w 5545537"/>
              <a:gd name="connsiteY19" fmla="*/ 5771972 h 6863435"/>
              <a:gd name="connsiteX20" fmla="*/ 426816 w 5545537"/>
              <a:gd name="connsiteY20" fmla="*/ 5735384 h 6863435"/>
              <a:gd name="connsiteX21" fmla="*/ 9971 w 5545537"/>
              <a:gd name="connsiteY21" fmla="*/ 5223932 h 6863435"/>
              <a:gd name="connsiteX22" fmla="*/ 426816 w 5545537"/>
              <a:gd name="connsiteY22" fmla="*/ 4712481 h 6863435"/>
              <a:gd name="connsiteX23" fmla="*/ 512040 w 5545537"/>
              <a:gd name="connsiteY23" fmla="*/ 4703889 h 6863435"/>
              <a:gd name="connsiteX24" fmla="*/ 512040 w 5545537"/>
              <a:gd name="connsiteY24" fmla="*/ 4703511 h 6863435"/>
              <a:gd name="connsiteX25" fmla="*/ 423086 w 5545537"/>
              <a:gd name="connsiteY25" fmla="*/ 4694544 h 6863435"/>
              <a:gd name="connsiteX26" fmla="*/ 0 w 5545537"/>
              <a:gd name="connsiteY26" fmla="*/ 4175435 h 6863435"/>
              <a:gd name="connsiteX27" fmla="*/ 529874 w 5545537"/>
              <a:gd name="connsiteY27" fmla="*/ 3645561 h 6863435"/>
              <a:gd name="connsiteX28" fmla="*/ 1048983 w 5545537"/>
              <a:gd name="connsiteY28" fmla="*/ 4068647 h 6863435"/>
              <a:gd name="connsiteX29" fmla="*/ 1057146 w 5545537"/>
              <a:gd name="connsiteY29" fmla="*/ 4149617 h 6863435"/>
              <a:gd name="connsiteX30" fmla="*/ 1069719 w 5545537"/>
              <a:gd name="connsiteY30" fmla="*/ 4620012 h 6863435"/>
              <a:gd name="connsiteX31" fmla="*/ 1095113 w 5545537"/>
              <a:gd name="connsiteY31" fmla="*/ 4538207 h 6863435"/>
              <a:gd name="connsiteX32" fmla="*/ 1576145 w 5545537"/>
              <a:gd name="connsiteY32" fmla="*/ 4219357 h 6863435"/>
              <a:gd name="connsiteX33" fmla="*/ 1609779 w 5545537"/>
              <a:gd name="connsiteY33" fmla="*/ 4222748 h 6863435"/>
              <a:gd name="connsiteX34" fmla="*/ 1609779 w 5545537"/>
              <a:gd name="connsiteY34" fmla="*/ 4205666 h 6863435"/>
              <a:gd name="connsiteX35" fmla="*/ 1577115 w 5545537"/>
              <a:gd name="connsiteY35" fmla="*/ 4208959 h 6863435"/>
              <a:gd name="connsiteX36" fmla="*/ 1055057 w 5545537"/>
              <a:gd name="connsiteY36" fmla="*/ 3686901 h 6863435"/>
              <a:gd name="connsiteX37" fmla="*/ 1577115 w 5545537"/>
              <a:gd name="connsiteY37" fmla="*/ 3164843 h 6863435"/>
              <a:gd name="connsiteX38" fmla="*/ 2088567 w 5545537"/>
              <a:gd name="connsiteY38" fmla="*/ 3581688 h 6863435"/>
              <a:gd name="connsiteX39" fmla="*/ 2098635 w 5545537"/>
              <a:gd name="connsiteY39" fmla="*/ 3681565 h 6863435"/>
              <a:gd name="connsiteX40" fmla="*/ 2113837 w 5545537"/>
              <a:gd name="connsiteY40" fmla="*/ 3681565 h 6863435"/>
              <a:gd name="connsiteX41" fmla="*/ 2113837 w 5545537"/>
              <a:gd name="connsiteY41" fmla="*/ 2637449 h 6863435"/>
              <a:gd name="connsiteX42" fmla="*/ 2114775 w 5545537"/>
              <a:gd name="connsiteY42" fmla="*/ 2637449 h 6863435"/>
              <a:gd name="connsiteX43" fmla="*/ 2113835 w 5545537"/>
              <a:gd name="connsiteY43" fmla="*/ 2628122 h 6863435"/>
              <a:gd name="connsiteX44" fmla="*/ 2635893 w 5545537"/>
              <a:gd name="connsiteY44" fmla="*/ 2106064 h 6863435"/>
              <a:gd name="connsiteX45" fmla="*/ 2649648 w 5545537"/>
              <a:gd name="connsiteY45" fmla="*/ 2107451 h 6863435"/>
              <a:gd name="connsiteX46" fmla="*/ 2649648 w 5545537"/>
              <a:gd name="connsiteY46" fmla="*/ 2090015 h 6863435"/>
              <a:gd name="connsiteX47" fmla="*/ 2635894 w 5545537"/>
              <a:gd name="connsiteY47" fmla="*/ 2091401 h 6863435"/>
              <a:gd name="connsiteX48" fmla="*/ 2113836 w 5545537"/>
              <a:gd name="connsiteY48" fmla="*/ 1569343 h 6863435"/>
              <a:gd name="connsiteX49" fmla="*/ 2635894 w 5545537"/>
              <a:gd name="connsiteY49" fmla="*/ 1047285 h 6863435"/>
              <a:gd name="connsiteX50" fmla="*/ 2649648 w 5545537"/>
              <a:gd name="connsiteY50" fmla="*/ 1048672 h 6863435"/>
              <a:gd name="connsiteX51" fmla="*/ 2649648 w 5545537"/>
              <a:gd name="connsiteY51" fmla="*/ 1043268 h 6863435"/>
              <a:gd name="connsiteX52" fmla="*/ 2689899 w 5545537"/>
              <a:gd name="connsiteY52" fmla="*/ 1039210 h 6863435"/>
              <a:gd name="connsiteX53" fmla="*/ 2689899 w 5545537"/>
              <a:gd name="connsiteY53" fmla="*/ 1038672 h 6863435"/>
              <a:gd name="connsiteX54" fmla="*/ 2635893 w 5545537"/>
              <a:gd name="connsiteY54" fmla="*/ 1044116 h 6863435"/>
              <a:gd name="connsiteX55" fmla="*/ 2113835 w 5545537"/>
              <a:gd name="connsiteY55" fmla="*/ 522058 h 6863435"/>
              <a:gd name="connsiteX56" fmla="*/ 2635893 w 5545537"/>
              <a:gd name="connsiteY56" fmla="*/ 0 h 6863435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2689899 w 5546031"/>
              <a:gd name="connsiteY9" fmla="*/ 0 h 6864730"/>
              <a:gd name="connsiteX10" fmla="*/ 3846766 w 5546031"/>
              <a:gd name="connsiteY10" fmla="*/ 0 h 6864730"/>
              <a:gd name="connsiteX11" fmla="*/ 3846766 w 5546031"/>
              <a:gd name="connsiteY11" fmla="*/ 537 h 6864730"/>
              <a:gd name="connsiteX12" fmla="*/ 5545537 w 5546031"/>
              <a:gd name="connsiteY12" fmla="*/ 537 h 6864730"/>
              <a:gd name="connsiteX13" fmla="*/ 5545536 w 5546031"/>
              <a:gd name="connsiteY13" fmla="*/ 6860545 h 6864730"/>
              <a:gd name="connsiteX14" fmla="*/ 1067337 w 5546031"/>
              <a:gd name="connsiteY14" fmla="*/ 6863300 h 6864730"/>
              <a:gd name="connsiteX15" fmla="*/ 1069719 w 5546031"/>
              <a:gd name="connsiteY15" fmla="*/ 6318334 h 6864730"/>
              <a:gd name="connsiteX16" fmla="*/ 1069720 w 5546031"/>
              <a:gd name="connsiteY16" fmla="*/ 6318321 h 6864730"/>
              <a:gd name="connsiteX17" fmla="*/ 1069719 w 5546031"/>
              <a:gd name="connsiteY17" fmla="*/ 6318310 h 6864730"/>
              <a:gd name="connsiteX18" fmla="*/ 1061010 w 5546031"/>
              <a:gd name="connsiteY18" fmla="*/ 6219603 h 6864730"/>
              <a:gd name="connsiteX19" fmla="*/ 624433 w 5546031"/>
              <a:gd name="connsiteY19" fmla="*/ 5771972 h 6864730"/>
              <a:gd name="connsiteX20" fmla="*/ 426816 w 5546031"/>
              <a:gd name="connsiteY20" fmla="*/ 5735384 h 6864730"/>
              <a:gd name="connsiteX21" fmla="*/ 9971 w 5546031"/>
              <a:gd name="connsiteY21" fmla="*/ 5223932 h 6864730"/>
              <a:gd name="connsiteX22" fmla="*/ 426816 w 5546031"/>
              <a:gd name="connsiteY22" fmla="*/ 4712481 h 6864730"/>
              <a:gd name="connsiteX23" fmla="*/ 512040 w 5546031"/>
              <a:gd name="connsiteY23" fmla="*/ 4703889 h 6864730"/>
              <a:gd name="connsiteX24" fmla="*/ 512040 w 5546031"/>
              <a:gd name="connsiteY24" fmla="*/ 4703511 h 6864730"/>
              <a:gd name="connsiteX25" fmla="*/ 423086 w 5546031"/>
              <a:gd name="connsiteY25" fmla="*/ 4694544 h 6864730"/>
              <a:gd name="connsiteX26" fmla="*/ 0 w 5546031"/>
              <a:gd name="connsiteY26" fmla="*/ 4175435 h 6864730"/>
              <a:gd name="connsiteX27" fmla="*/ 529874 w 5546031"/>
              <a:gd name="connsiteY27" fmla="*/ 3645561 h 6864730"/>
              <a:gd name="connsiteX28" fmla="*/ 1048983 w 5546031"/>
              <a:gd name="connsiteY28" fmla="*/ 4068647 h 6864730"/>
              <a:gd name="connsiteX29" fmla="*/ 1057146 w 5546031"/>
              <a:gd name="connsiteY29" fmla="*/ 4149617 h 6864730"/>
              <a:gd name="connsiteX30" fmla="*/ 1069719 w 5546031"/>
              <a:gd name="connsiteY30" fmla="*/ 4620012 h 6864730"/>
              <a:gd name="connsiteX31" fmla="*/ 1095113 w 5546031"/>
              <a:gd name="connsiteY31" fmla="*/ 4538207 h 6864730"/>
              <a:gd name="connsiteX32" fmla="*/ 1576145 w 5546031"/>
              <a:gd name="connsiteY32" fmla="*/ 4219357 h 6864730"/>
              <a:gd name="connsiteX33" fmla="*/ 1609779 w 5546031"/>
              <a:gd name="connsiteY33" fmla="*/ 4222748 h 6864730"/>
              <a:gd name="connsiteX34" fmla="*/ 1609779 w 5546031"/>
              <a:gd name="connsiteY34" fmla="*/ 4205666 h 6864730"/>
              <a:gd name="connsiteX35" fmla="*/ 1577115 w 5546031"/>
              <a:gd name="connsiteY35" fmla="*/ 4208959 h 6864730"/>
              <a:gd name="connsiteX36" fmla="*/ 1055057 w 5546031"/>
              <a:gd name="connsiteY36" fmla="*/ 3686901 h 6864730"/>
              <a:gd name="connsiteX37" fmla="*/ 1577115 w 5546031"/>
              <a:gd name="connsiteY37" fmla="*/ 3164843 h 6864730"/>
              <a:gd name="connsiteX38" fmla="*/ 2088567 w 5546031"/>
              <a:gd name="connsiteY38" fmla="*/ 3581688 h 6864730"/>
              <a:gd name="connsiteX39" fmla="*/ 2098635 w 5546031"/>
              <a:gd name="connsiteY39" fmla="*/ 3681565 h 6864730"/>
              <a:gd name="connsiteX40" fmla="*/ 2113837 w 5546031"/>
              <a:gd name="connsiteY40" fmla="*/ 3681565 h 6864730"/>
              <a:gd name="connsiteX41" fmla="*/ 2113837 w 5546031"/>
              <a:gd name="connsiteY41" fmla="*/ 2637449 h 6864730"/>
              <a:gd name="connsiteX42" fmla="*/ 2114775 w 5546031"/>
              <a:gd name="connsiteY42" fmla="*/ 2637449 h 6864730"/>
              <a:gd name="connsiteX43" fmla="*/ 2113835 w 5546031"/>
              <a:gd name="connsiteY43" fmla="*/ 2628122 h 6864730"/>
              <a:gd name="connsiteX44" fmla="*/ 2635893 w 5546031"/>
              <a:gd name="connsiteY44" fmla="*/ 2106064 h 6864730"/>
              <a:gd name="connsiteX45" fmla="*/ 2649648 w 5546031"/>
              <a:gd name="connsiteY45" fmla="*/ 2107451 h 6864730"/>
              <a:gd name="connsiteX46" fmla="*/ 2649648 w 5546031"/>
              <a:gd name="connsiteY46" fmla="*/ 2090015 h 6864730"/>
              <a:gd name="connsiteX47" fmla="*/ 2635894 w 5546031"/>
              <a:gd name="connsiteY47" fmla="*/ 2091401 h 6864730"/>
              <a:gd name="connsiteX48" fmla="*/ 2113836 w 5546031"/>
              <a:gd name="connsiteY48" fmla="*/ 1569343 h 6864730"/>
              <a:gd name="connsiteX49" fmla="*/ 2635894 w 5546031"/>
              <a:gd name="connsiteY49" fmla="*/ 1047285 h 6864730"/>
              <a:gd name="connsiteX50" fmla="*/ 2649648 w 5546031"/>
              <a:gd name="connsiteY50" fmla="*/ 1048672 h 6864730"/>
              <a:gd name="connsiteX51" fmla="*/ 2649648 w 5546031"/>
              <a:gd name="connsiteY51" fmla="*/ 1043268 h 6864730"/>
              <a:gd name="connsiteX52" fmla="*/ 2689899 w 5546031"/>
              <a:gd name="connsiteY52" fmla="*/ 1039210 h 6864730"/>
              <a:gd name="connsiteX53" fmla="*/ 2689899 w 5546031"/>
              <a:gd name="connsiteY53" fmla="*/ 1038672 h 6864730"/>
              <a:gd name="connsiteX54" fmla="*/ 2635893 w 5546031"/>
              <a:gd name="connsiteY54" fmla="*/ 1044116 h 6864730"/>
              <a:gd name="connsiteX55" fmla="*/ 2113835 w 5546031"/>
              <a:gd name="connsiteY55" fmla="*/ 522058 h 6864730"/>
              <a:gd name="connsiteX56" fmla="*/ 2635893 w 5546031"/>
              <a:gd name="connsiteY56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3846766 w 5546031"/>
              <a:gd name="connsiteY9" fmla="*/ 0 h 6864730"/>
              <a:gd name="connsiteX10" fmla="*/ 3846766 w 5546031"/>
              <a:gd name="connsiteY10" fmla="*/ 537 h 6864730"/>
              <a:gd name="connsiteX11" fmla="*/ 5545537 w 5546031"/>
              <a:gd name="connsiteY11" fmla="*/ 537 h 6864730"/>
              <a:gd name="connsiteX12" fmla="*/ 5545536 w 5546031"/>
              <a:gd name="connsiteY12" fmla="*/ 6860545 h 6864730"/>
              <a:gd name="connsiteX13" fmla="*/ 1067337 w 5546031"/>
              <a:gd name="connsiteY13" fmla="*/ 6863300 h 6864730"/>
              <a:gd name="connsiteX14" fmla="*/ 1069719 w 5546031"/>
              <a:gd name="connsiteY14" fmla="*/ 6318334 h 6864730"/>
              <a:gd name="connsiteX15" fmla="*/ 1069720 w 5546031"/>
              <a:gd name="connsiteY15" fmla="*/ 6318321 h 6864730"/>
              <a:gd name="connsiteX16" fmla="*/ 1069719 w 5546031"/>
              <a:gd name="connsiteY16" fmla="*/ 6318310 h 6864730"/>
              <a:gd name="connsiteX17" fmla="*/ 1061010 w 5546031"/>
              <a:gd name="connsiteY17" fmla="*/ 6219603 h 6864730"/>
              <a:gd name="connsiteX18" fmla="*/ 624433 w 5546031"/>
              <a:gd name="connsiteY18" fmla="*/ 5771972 h 6864730"/>
              <a:gd name="connsiteX19" fmla="*/ 426816 w 5546031"/>
              <a:gd name="connsiteY19" fmla="*/ 5735384 h 6864730"/>
              <a:gd name="connsiteX20" fmla="*/ 9971 w 5546031"/>
              <a:gd name="connsiteY20" fmla="*/ 5223932 h 6864730"/>
              <a:gd name="connsiteX21" fmla="*/ 426816 w 5546031"/>
              <a:gd name="connsiteY21" fmla="*/ 4712481 h 6864730"/>
              <a:gd name="connsiteX22" fmla="*/ 512040 w 5546031"/>
              <a:gd name="connsiteY22" fmla="*/ 4703889 h 6864730"/>
              <a:gd name="connsiteX23" fmla="*/ 512040 w 5546031"/>
              <a:gd name="connsiteY23" fmla="*/ 4703511 h 6864730"/>
              <a:gd name="connsiteX24" fmla="*/ 423086 w 5546031"/>
              <a:gd name="connsiteY24" fmla="*/ 4694544 h 6864730"/>
              <a:gd name="connsiteX25" fmla="*/ 0 w 5546031"/>
              <a:gd name="connsiteY25" fmla="*/ 4175435 h 6864730"/>
              <a:gd name="connsiteX26" fmla="*/ 529874 w 5546031"/>
              <a:gd name="connsiteY26" fmla="*/ 3645561 h 6864730"/>
              <a:gd name="connsiteX27" fmla="*/ 1048983 w 5546031"/>
              <a:gd name="connsiteY27" fmla="*/ 4068647 h 6864730"/>
              <a:gd name="connsiteX28" fmla="*/ 1057146 w 5546031"/>
              <a:gd name="connsiteY28" fmla="*/ 4149617 h 6864730"/>
              <a:gd name="connsiteX29" fmla="*/ 1069719 w 5546031"/>
              <a:gd name="connsiteY29" fmla="*/ 4620012 h 6864730"/>
              <a:gd name="connsiteX30" fmla="*/ 1095113 w 5546031"/>
              <a:gd name="connsiteY30" fmla="*/ 4538207 h 6864730"/>
              <a:gd name="connsiteX31" fmla="*/ 1576145 w 5546031"/>
              <a:gd name="connsiteY31" fmla="*/ 4219357 h 6864730"/>
              <a:gd name="connsiteX32" fmla="*/ 1609779 w 5546031"/>
              <a:gd name="connsiteY32" fmla="*/ 4222748 h 6864730"/>
              <a:gd name="connsiteX33" fmla="*/ 1609779 w 5546031"/>
              <a:gd name="connsiteY33" fmla="*/ 4205666 h 6864730"/>
              <a:gd name="connsiteX34" fmla="*/ 1577115 w 5546031"/>
              <a:gd name="connsiteY34" fmla="*/ 4208959 h 6864730"/>
              <a:gd name="connsiteX35" fmla="*/ 1055057 w 5546031"/>
              <a:gd name="connsiteY35" fmla="*/ 3686901 h 6864730"/>
              <a:gd name="connsiteX36" fmla="*/ 1577115 w 5546031"/>
              <a:gd name="connsiteY36" fmla="*/ 3164843 h 6864730"/>
              <a:gd name="connsiteX37" fmla="*/ 2088567 w 5546031"/>
              <a:gd name="connsiteY37" fmla="*/ 3581688 h 6864730"/>
              <a:gd name="connsiteX38" fmla="*/ 2098635 w 5546031"/>
              <a:gd name="connsiteY38" fmla="*/ 3681565 h 6864730"/>
              <a:gd name="connsiteX39" fmla="*/ 2113837 w 5546031"/>
              <a:gd name="connsiteY39" fmla="*/ 3681565 h 6864730"/>
              <a:gd name="connsiteX40" fmla="*/ 2113837 w 5546031"/>
              <a:gd name="connsiteY40" fmla="*/ 2637449 h 6864730"/>
              <a:gd name="connsiteX41" fmla="*/ 2114775 w 5546031"/>
              <a:gd name="connsiteY41" fmla="*/ 2637449 h 6864730"/>
              <a:gd name="connsiteX42" fmla="*/ 2113835 w 5546031"/>
              <a:gd name="connsiteY42" fmla="*/ 2628122 h 6864730"/>
              <a:gd name="connsiteX43" fmla="*/ 2635893 w 5546031"/>
              <a:gd name="connsiteY43" fmla="*/ 2106064 h 6864730"/>
              <a:gd name="connsiteX44" fmla="*/ 2649648 w 5546031"/>
              <a:gd name="connsiteY44" fmla="*/ 2107451 h 6864730"/>
              <a:gd name="connsiteX45" fmla="*/ 2649648 w 5546031"/>
              <a:gd name="connsiteY45" fmla="*/ 2090015 h 6864730"/>
              <a:gd name="connsiteX46" fmla="*/ 2635894 w 5546031"/>
              <a:gd name="connsiteY46" fmla="*/ 2091401 h 6864730"/>
              <a:gd name="connsiteX47" fmla="*/ 2113836 w 5546031"/>
              <a:gd name="connsiteY47" fmla="*/ 1569343 h 6864730"/>
              <a:gd name="connsiteX48" fmla="*/ 2635894 w 5546031"/>
              <a:gd name="connsiteY48" fmla="*/ 1047285 h 6864730"/>
              <a:gd name="connsiteX49" fmla="*/ 2649648 w 5546031"/>
              <a:gd name="connsiteY49" fmla="*/ 1048672 h 6864730"/>
              <a:gd name="connsiteX50" fmla="*/ 2649648 w 5546031"/>
              <a:gd name="connsiteY50" fmla="*/ 1043268 h 6864730"/>
              <a:gd name="connsiteX51" fmla="*/ 2689899 w 5546031"/>
              <a:gd name="connsiteY51" fmla="*/ 1039210 h 6864730"/>
              <a:gd name="connsiteX52" fmla="*/ 2689899 w 5546031"/>
              <a:gd name="connsiteY52" fmla="*/ 1038672 h 6864730"/>
              <a:gd name="connsiteX53" fmla="*/ 2635893 w 5546031"/>
              <a:gd name="connsiteY53" fmla="*/ 1044116 h 6864730"/>
              <a:gd name="connsiteX54" fmla="*/ 2113835 w 5546031"/>
              <a:gd name="connsiteY54" fmla="*/ 522058 h 6864730"/>
              <a:gd name="connsiteX55" fmla="*/ 2635893 w 5546031"/>
              <a:gd name="connsiteY55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89899 w 5546031"/>
              <a:gd name="connsiteY51" fmla="*/ 1038672 h 6864730"/>
              <a:gd name="connsiteX52" fmla="*/ 2635893 w 5546031"/>
              <a:gd name="connsiteY52" fmla="*/ 1044116 h 6864730"/>
              <a:gd name="connsiteX53" fmla="*/ 2113835 w 5546031"/>
              <a:gd name="connsiteY53" fmla="*/ 522058 h 6864730"/>
              <a:gd name="connsiteX54" fmla="*/ 2635893 w 5546031"/>
              <a:gd name="connsiteY54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35893 w 5546031"/>
              <a:gd name="connsiteY51" fmla="*/ 1044116 h 6864730"/>
              <a:gd name="connsiteX52" fmla="*/ 2113835 w 5546031"/>
              <a:gd name="connsiteY52" fmla="*/ 522058 h 6864730"/>
              <a:gd name="connsiteX53" fmla="*/ 2635893 w 5546031"/>
              <a:gd name="connsiteY53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35893 w 5546031"/>
              <a:gd name="connsiteY50" fmla="*/ 1044116 h 6864730"/>
              <a:gd name="connsiteX51" fmla="*/ 2113835 w 5546031"/>
              <a:gd name="connsiteY51" fmla="*/ 522058 h 6864730"/>
              <a:gd name="connsiteX52" fmla="*/ 2635893 w 5546031"/>
              <a:gd name="connsiteY52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5545537 w 5546031"/>
              <a:gd name="connsiteY9" fmla="*/ 537 h 6864730"/>
              <a:gd name="connsiteX10" fmla="*/ 5545536 w 5546031"/>
              <a:gd name="connsiteY10" fmla="*/ 6860545 h 6864730"/>
              <a:gd name="connsiteX11" fmla="*/ 1067337 w 5546031"/>
              <a:gd name="connsiteY11" fmla="*/ 6863300 h 6864730"/>
              <a:gd name="connsiteX12" fmla="*/ 1069719 w 5546031"/>
              <a:gd name="connsiteY12" fmla="*/ 6318334 h 6864730"/>
              <a:gd name="connsiteX13" fmla="*/ 1069720 w 5546031"/>
              <a:gd name="connsiteY13" fmla="*/ 6318321 h 6864730"/>
              <a:gd name="connsiteX14" fmla="*/ 1069719 w 5546031"/>
              <a:gd name="connsiteY14" fmla="*/ 6318310 h 6864730"/>
              <a:gd name="connsiteX15" fmla="*/ 1061010 w 5546031"/>
              <a:gd name="connsiteY15" fmla="*/ 6219603 h 6864730"/>
              <a:gd name="connsiteX16" fmla="*/ 624433 w 5546031"/>
              <a:gd name="connsiteY16" fmla="*/ 5771972 h 6864730"/>
              <a:gd name="connsiteX17" fmla="*/ 426816 w 5546031"/>
              <a:gd name="connsiteY17" fmla="*/ 5735384 h 6864730"/>
              <a:gd name="connsiteX18" fmla="*/ 9971 w 5546031"/>
              <a:gd name="connsiteY18" fmla="*/ 5223932 h 6864730"/>
              <a:gd name="connsiteX19" fmla="*/ 426816 w 5546031"/>
              <a:gd name="connsiteY19" fmla="*/ 4712481 h 6864730"/>
              <a:gd name="connsiteX20" fmla="*/ 512040 w 5546031"/>
              <a:gd name="connsiteY20" fmla="*/ 4703889 h 6864730"/>
              <a:gd name="connsiteX21" fmla="*/ 512040 w 5546031"/>
              <a:gd name="connsiteY21" fmla="*/ 4703511 h 6864730"/>
              <a:gd name="connsiteX22" fmla="*/ 423086 w 5546031"/>
              <a:gd name="connsiteY22" fmla="*/ 4694544 h 6864730"/>
              <a:gd name="connsiteX23" fmla="*/ 0 w 5546031"/>
              <a:gd name="connsiteY23" fmla="*/ 4175435 h 6864730"/>
              <a:gd name="connsiteX24" fmla="*/ 529874 w 5546031"/>
              <a:gd name="connsiteY24" fmla="*/ 3645561 h 6864730"/>
              <a:gd name="connsiteX25" fmla="*/ 1048983 w 5546031"/>
              <a:gd name="connsiteY25" fmla="*/ 4068647 h 6864730"/>
              <a:gd name="connsiteX26" fmla="*/ 1057146 w 5546031"/>
              <a:gd name="connsiteY26" fmla="*/ 4149617 h 6864730"/>
              <a:gd name="connsiteX27" fmla="*/ 1069719 w 5546031"/>
              <a:gd name="connsiteY27" fmla="*/ 4620012 h 6864730"/>
              <a:gd name="connsiteX28" fmla="*/ 1095113 w 5546031"/>
              <a:gd name="connsiteY28" fmla="*/ 4538207 h 6864730"/>
              <a:gd name="connsiteX29" fmla="*/ 1576145 w 5546031"/>
              <a:gd name="connsiteY29" fmla="*/ 4219357 h 6864730"/>
              <a:gd name="connsiteX30" fmla="*/ 1609779 w 5546031"/>
              <a:gd name="connsiteY30" fmla="*/ 4222748 h 6864730"/>
              <a:gd name="connsiteX31" fmla="*/ 1609779 w 5546031"/>
              <a:gd name="connsiteY31" fmla="*/ 4205666 h 6864730"/>
              <a:gd name="connsiteX32" fmla="*/ 1577115 w 5546031"/>
              <a:gd name="connsiteY32" fmla="*/ 4208959 h 6864730"/>
              <a:gd name="connsiteX33" fmla="*/ 1055057 w 5546031"/>
              <a:gd name="connsiteY33" fmla="*/ 3686901 h 6864730"/>
              <a:gd name="connsiteX34" fmla="*/ 1577115 w 5546031"/>
              <a:gd name="connsiteY34" fmla="*/ 3164843 h 6864730"/>
              <a:gd name="connsiteX35" fmla="*/ 2088567 w 5546031"/>
              <a:gd name="connsiteY35" fmla="*/ 3581688 h 6864730"/>
              <a:gd name="connsiteX36" fmla="*/ 2098635 w 5546031"/>
              <a:gd name="connsiteY36" fmla="*/ 3681565 h 6864730"/>
              <a:gd name="connsiteX37" fmla="*/ 2113837 w 5546031"/>
              <a:gd name="connsiteY37" fmla="*/ 3681565 h 6864730"/>
              <a:gd name="connsiteX38" fmla="*/ 2113837 w 5546031"/>
              <a:gd name="connsiteY38" fmla="*/ 2637449 h 6864730"/>
              <a:gd name="connsiteX39" fmla="*/ 2114775 w 5546031"/>
              <a:gd name="connsiteY39" fmla="*/ 2637449 h 6864730"/>
              <a:gd name="connsiteX40" fmla="*/ 2113835 w 5546031"/>
              <a:gd name="connsiteY40" fmla="*/ 2628122 h 6864730"/>
              <a:gd name="connsiteX41" fmla="*/ 2635893 w 5546031"/>
              <a:gd name="connsiteY41" fmla="*/ 2106064 h 6864730"/>
              <a:gd name="connsiteX42" fmla="*/ 2649648 w 5546031"/>
              <a:gd name="connsiteY42" fmla="*/ 2107451 h 6864730"/>
              <a:gd name="connsiteX43" fmla="*/ 2649648 w 5546031"/>
              <a:gd name="connsiteY43" fmla="*/ 2090015 h 6864730"/>
              <a:gd name="connsiteX44" fmla="*/ 2635894 w 5546031"/>
              <a:gd name="connsiteY44" fmla="*/ 2091401 h 6864730"/>
              <a:gd name="connsiteX45" fmla="*/ 2113836 w 5546031"/>
              <a:gd name="connsiteY45" fmla="*/ 1569343 h 6864730"/>
              <a:gd name="connsiteX46" fmla="*/ 2635894 w 5546031"/>
              <a:gd name="connsiteY46" fmla="*/ 1047285 h 6864730"/>
              <a:gd name="connsiteX47" fmla="*/ 2649648 w 5546031"/>
              <a:gd name="connsiteY47" fmla="*/ 1048672 h 6864730"/>
              <a:gd name="connsiteX48" fmla="*/ 2649648 w 5546031"/>
              <a:gd name="connsiteY48" fmla="*/ 1043268 h 6864730"/>
              <a:gd name="connsiteX49" fmla="*/ 2635893 w 5546031"/>
              <a:gd name="connsiteY49" fmla="*/ 1044116 h 6864730"/>
              <a:gd name="connsiteX50" fmla="*/ 2113835 w 5546031"/>
              <a:gd name="connsiteY50" fmla="*/ 522058 h 6864730"/>
              <a:gd name="connsiteX51" fmla="*/ 2635893 w 5546031"/>
              <a:gd name="connsiteY51" fmla="*/ 0 h 68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6031" h="6864730">
                <a:moveTo>
                  <a:pt x="1577115" y="2106064"/>
                </a:moveTo>
                <a:cubicBezTo>
                  <a:pt x="1865440" y="2106064"/>
                  <a:pt x="2099173" y="2339797"/>
                  <a:pt x="2099173" y="2628122"/>
                </a:cubicBezTo>
                <a:cubicBezTo>
                  <a:pt x="2099173" y="2916447"/>
                  <a:pt x="1865440" y="3150180"/>
                  <a:pt x="1577115" y="3150180"/>
                </a:cubicBezTo>
                <a:cubicBezTo>
                  <a:pt x="1288790" y="3150180"/>
                  <a:pt x="1055057" y="2916447"/>
                  <a:pt x="1055057" y="2628122"/>
                </a:cubicBezTo>
                <a:cubicBezTo>
                  <a:pt x="1055057" y="2339797"/>
                  <a:pt x="1288790" y="2106064"/>
                  <a:pt x="1577115" y="2106064"/>
                </a:cubicBezTo>
                <a:close/>
                <a:moveTo>
                  <a:pt x="2635893" y="0"/>
                </a:moveTo>
                <a:lnTo>
                  <a:pt x="2649648" y="1387"/>
                </a:lnTo>
                <a:lnTo>
                  <a:pt x="2649648" y="537"/>
                </a:lnTo>
                <a:lnTo>
                  <a:pt x="3846766" y="0"/>
                </a:lnTo>
                <a:lnTo>
                  <a:pt x="5545537" y="537"/>
                </a:lnTo>
                <a:cubicBezTo>
                  <a:pt x="5543820" y="2314681"/>
                  <a:pt x="5547253" y="4546401"/>
                  <a:pt x="5545536" y="6860545"/>
                </a:cubicBezTo>
                <a:cubicBezTo>
                  <a:pt x="5545847" y="6861075"/>
                  <a:pt x="2560070" y="6867533"/>
                  <a:pt x="1067337" y="6863300"/>
                </a:cubicBezTo>
                <a:cubicBezTo>
                  <a:pt x="1068990" y="6701392"/>
                  <a:pt x="1068066" y="6480242"/>
                  <a:pt x="1069719" y="6318334"/>
                </a:cubicBezTo>
                <a:cubicBezTo>
                  <a:pt x="1069719" y="6318330"/>
                  <a:pt x="1069720" y="6318325"/>
                  <a:pt x="1069720" y="6318321"/>
                </a:cubicBezTo>
                <a:cubicBezTo>
                  <a:pt x="1069720" y="6318317"/>
                  <a:pt x="1069719" y="6318314"/>
                  <a:pt x="1069719" y="6318310"/>
                </a:cubicBezTo>
                <a:lnTo>
                  <a:pt x="1061010" y="6219603"/>
                </a:lnTo>
                <a:cubicBezTo>
                  <a:pt x="1020946" y="5995312"/>
                  <a:pt x="846793" y="5817474"/>
                  <a:pt x="624433" y="5771972"/>
                </a:cubicBezTo>
                <a:lnTo>
                  <a:pt x="426816" y="5735384"/>
                </a:lnTo>
                <a:cubicBezTo>
                  <a:pt x="188923" y="5686704"/>
                  <a:pt x="9971" y="5476217"/>
                  <a:pt x="9971" y="5223932"/>
                </a:cubicBezTo>
                <a:cubicBezTo>
                  <a:pt x="9971" y="4971648"/>
                  <a:pt x="188923" y="4761160"/>
                  <a:pt x="426816" y="4712481"/>
                </a:cubicBezTo>
                <a:lnTo>
                  <a:pt x="512040" y="4703889"/>
                </a:lnTo>
                <a:lnTo>
                  <a:pt x="512040" y="4703511"/>
                </a:lnTo>
                <a:lnTo>
                  <a:pt x="423086" y="4694544"/>
                </a:lnTo>
                <a:cubicBezTo>
                  <a:pt x="181632" y="4645135"/>
                  <a:pt x="0" y="4431496"/>
                  <a:pt x="0" y="4175435"/>
                </a:cubicBezTo>
                <a:cubicBezTo>
                  <a:pt x="0" y="3882794"/>
                  <a:pt x="237233" y="3645561"/>
                  <a:pt x="529874" y="3645561"/>
                </a:cubicBezTo>
                <a:cubicBezTo>
                  <a:pt x="785935" y="3645561"/>
                  <a:pt x="999574" y="3827193"/>
                  <a:pt x="1048983" y="4068647"/>
                </a:cubicBezTo>
                <a:lnTo>
                  <a:pt x="1057146" y="4149617"/>
                </a:lnTo>
                <a:cubicBezTo>
                  <a:pt x="1060602" y="4241511"/>
                  <a:pt x="1063391" y="4555247"/>
                  <a:pt x="1069719" y="4620012"/>
                </a:cubicBezTo>
                <a:lnTo>
                  <a:pt x="1095113" y="4538207"/>
                </a:lnTo>
                <a:cubicBezTo>
                  <a:pt x="1174366" y="4350832"/>
                  <a:pt x="1359902" y="4219357"/>
                  <a:pt x="1576145" y="4219357"/>
                </a:cubicBezTo>
                <a:lnTo>
                  <a:pt x="1609779" y="4222748"/>
                </a:lnTo>
                <a:lnTo>
                  <a:pt x="1609779" y="4205666"/>
                </a:lnTo>
                <a:lnTo>
                  <a:pt x="1577115" y="4208959"/>
                </a:lnTo>
                <a:cubicBezTo>
                  <a:pt x="1288790" y="4208959"/>
                  <a:pt x="1055057" y="3975226"/>
                  <a:pt x="1055057" y="3686901"/>
                </a:cubicBezTo>
                <a:cubicBezTo>
                  <a:pt x="1055057" y="3398576"/>
                  <a:pt x="1288790" y="3164843"/>
                  <a:pt x="1577115" y="3164843"/>
                </a:cubicBezTo>
                <a:cubicBezTo>
                  <a:pt x="1829399" y="3164843"/>
                  <a:pt x="2039887" y="3343795"/>
                  <a:pt x="2088567" y="3581688"/>
                </a:cubicBezTo>
                <a:lnTo>
                  <a:pt x="2098635" y="3681565"/>
                </a:lnTo>
                <a:lnTo>
                  <a:pt x="2113837" y="3681565"/>
                </a:lnTo>
                <a:lnTo>
                  <a:pt x="2113837" y="2637449"/>
                </a:lnTo>
                <a:lnTo>
                  <a:pt x="2114775" y="2637449"/>
                </a:lnTo>
                <a:cubicBezTo>
                  <a:pt x="2114462" y="2634340"/>
                  <a:pt x="2114148" y="2631231"/>
                  <a:pt x="2113835" y="2628122"/>
                </a:cubicBezTo>
                <a:cubicBezTo>
                  <a:pt x="2113835" y="2339797"/>
                  <a:pt x="2347568" y="2106064"/>
                  <a:pt x="2635893" y="2106064"/>
                </a:cubicBezTo>
                <a:lnTo>
                  <a:pt x="2649648" y="2107451"/>
                </a:lnTo>
                <a:lnTo>
                  <a:pt x="2649648" y="2090015"/>
                </a:lnTo>
                <a:lnTo>
                  <a:pt x="2635894" y="2091401"/>
                </a:lnTo>
                <a:cubicBezTo>
                  <a:pt x="2347569" y="2091401"/>
                  <a:pt x="2113836" y="1857668"/>
                  <a:pt x="2113836" y="1569343"/>
                </a:cubicBezTo>
                <a:cubicBezTo>
                  <a:pt x="2113836" y="1281018"/>
                  <a:pt x="2347569" y="1047285"/>
                  <a:pt x="2635894" y="1047285"/>
                </a:cubicBezTo>
                <a:lnTo>
                  <a:pt x="2649648" y="1048672"/>
                </a:lnTo>
                <a:lnTo>
                  <a:pt x="2649648" y="1043268"/>
                </a:lnTo>
                <a:lnTo>
                  <a:pt x="2635893" y="1044116"/>
                </a:lnTo>
                <a:cubicBezTo>
                  <a:pt x="2347568" y="1044116"/>
                  <a:pt x="2113835" y="810383"/>
                  <a:pt x="2113835" y="522058"/>
                </a:cubicBezTo>
                <a:cubicBezTo>
                  <a:pt x="2113835" y="233733"/>
                  <a:pt x="2347568" y="0"/>
                  <a:pt x="26358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94951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12.12.2024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673" r:id="rId2"/>
    <p:sldLayoutId id="2147483662" r:id="rId3"/>
    <p:sldLayoutId id="2147483723" r:id="rId4"/>
    <p:sldLayoutId id="2147483731" r:id="rId5"/>
    <p:sldLayoutId id="2147483914" r:id="rId6"/>
    <p:sldLayoutId id="2147483684" r:id="rId7"/>
    <p:sldLayoutId id="2147483726" r:id="rId8"/>
    <p:sldLayoutId id="2147483892" r:id="rId9"/>
    <p:sldLayoutId id="2147483664" r:id="rId10"/>
    <p:sldLayoutId id="2147483665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 userDrawn="1">
          <p15:clr>
            <a:srgbClr val="F26B43"/>
          </p15:clr>
        </p15:guide>
        <p15:guide id="16" orient="horz" pos="2160" userDrawn="1">
          <p15:clr>
            <a:srgbClr val="F26B43"/>
          </p15:clr>
        </p15:guide>
        <p15:guide id="17" pos="7378" userDrawn="1">
          <p15:clr>
            <a:srgbClr val="F26B43"/>
          </p15:clr>
        </p15:guide>
        <p15:guide id="19" orient="horz" pos="210" userDrawn="1">
          <p15:clr>
            <a:srgbClr val="F26B43"/>
          </p15:clr>
        </p15:guide>
        <p15:guide id="20" orient="horz" pos="3929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1026" userDrawn="1">
          <p15:clr>
            <a:srgbClr val="F26B43"/>
          </p15:clr>
        </p15:guide>
        <p15:guide id="23" pos="1436" userDrawn="1">
          <p15:clr>
            <a:srgbClr val="F26B43"/>
          </p15:clr>
        </p15:guide>
        <p15:guide id="24" orient="horz" pos="3748" userDrawn="1">
          <p15:clr>
            <a:srgbClr val="F26B43"/>
          </p15:clr>
        </p15:guide>
        <p15:guide id="25" orient="horz" pos="4156" userDrawn="1">
          <p15:clr>
            <a:srgbClr val="F26B43"/>
          </p15:clr>
        </p15:guide>
        <p15:guide id="26" pos="2638" userDrawn="1">
          <p15:clr>
            <a:srgbClr val="F26B43"/>
          </p15:clr>
        </p15:guide>
        <p15:guide id="27" pos="5042" userDrawn="1">
          <p15:clr>
            <a:srgbClr val="F26B43"/>
          </p15:clr>
        </p15:guide>
        <p15:guide id="28" pos="6244" userDrawn="1">
          <p15:clr>
            <a:srgbClr val="F26B43"/>
          </p15:clr>
        </p15:guide>
        <p15:guide id="29" pos="3931" userDrawn="1">
          <p15:clr>
            <a:srgbClr val="F26B43"/>
          </p15:clr>
        </p15:guide>
        <p15:guide id="30" pos="302" userDrawn="1">
          <p15:clr>
            <a:srgbClr val="F26B43"/>
          </p15:clr>
        </p15:guide>
        <p15:guide id="31" pos="3840" userDrawn="1">
          <p15:clr>
            <a:srgbClr val="F26B43"/>
          </p15:clr>
        </p15:guide>
        <p15:guide id="32" pos="665" userDrawn="1">
          <p15:clr>
            <a:srgbClr val="F26B43"/>
          </p15:clr>
        </p15:guide>
        <p15:guide id="33" orient="horz" pos="20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12.12.2024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68" r:id="rId2"/>
    <p:sldLayoutId id="2147483880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12.12.2024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0" r:id="rId2"/>
    <p:sldLayoutId id="214748381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12.12.2024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2" r:id="rId2"/>
    <p:sldLayoutId id="214748384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12.12.2024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9" r:id="rId2"/>
    <p:sldLayoutId id="214748379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12.12.2024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03AF556-C4B0-2581-C87A-17570C5B9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4149080"/>
            <a:ext cx="5184775" cy="2088232"/>
          </a:xfrm>
        </p:spPr>
        <p:txBody>
          <a:bodyPr/>
          <a:lstStyle/>
          <a:p>
            <a:r>
              <a:rPr lang="fi-FI" sz="2800" b="1" dirty="0"/>
              <a:t>Työsuojelutoimikunta 16.12.2024</a:t>
            </a:r>
          </a:p>
          <a:p>
            <a:r>
              <a:rPr lang="fi-FI" b="1" dirty="0"/>
              <a:t>Työhyvinvointipäällikkö Salla Lepistö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29A9108-D180-4E1D-9721-4AB6142003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692697"/>
            <a:ext cx="5976937" cy="2520404"/>
          </a:xfrm>
        </p:spPr>
        <p:txBody>
          <a:bodyPr/>
          <a:lstStyle/>
          <a:p>
            <a:r>
              <a:rPr lang="fi-FI" sz="4400" dirty="0"/>
              <a:t>Mieli ry: Hyvän mielen työpaikka –merkin hakeminen</a:t>
            </a:r>
          </a:p>
        </p:txBody>
      </p:sp>
    </p:spTree>
    <p:extLst>
      <p:ext uri="{BB962C8B-B14F-4D97-AF65-F5344CB8AC3E}">
        <p14:creationId xmlns:p14="http://schemas.microsoft.com/office/powerpoint/2010/main" val="135939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067323-A775-5B0E-FEBA-B88366B4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10285E"/>
                </a:solidFill>
                <a:latin typeface="Arial" panose="020B0604020202020204"/>
              </a:rPr>
              <a:t>2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10285E"/>
                </a:solidFill>
                <a:effectLst/>
                <a:uLnTx/>
                <a:uFillTx/>
                <a:latin typeface="Arial" panose="020B0604020202020204"/>
                <a:cs typeface="+mj-cs"/>
              </a:rPr>
              <a:t>.3 Valitut kehittämiskohteet, toimenpiteet, seuranta, mittaaminen ja aikataulutus</a:t>
            </a: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10285E"/>
                </a:solidFill>
                <a:effectLst/>
                <a:uLnTx/>
                <a:uFillTx/>
                <a:latin typeface="Arial" panose="020B0604020202020204"/>
                <a:cs typeface="+mj-c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91A4F0-08E5-69DB-CD09-8D92AEC124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980728"/>
            <a:ext cx="11233151" cy="4969247"/>
          </a:xfrm>
        </p:spPr>
        <p:txBody>
          <a:bodyPr/>
          <a:lstStyle/>
          <a:p>
            <a:r>
              <a:rPr lang="fi-FI" sz="2000" dirty="0"/>
              <a:t>Arvostava asennoituminen osatyökykyisyyteen</a:t>
            </a:r>
          </a:p>
          <a:p>
            <a:r>
              <a:rPr lang="fi-FI" sz="2000" dirty="0"/>
              <a:t>Vastuullisen käyttäytymisen ja arvostavan kohtaamisen vahvistaminen</a:t>
            </a:r>
          </a:p>
          <a:p>
            <a:pPr marL="0" indent="0">
              <a:buNone/>
            </a:pPr>
            <a:r>
              <a:rPr lang="fi-FI" sz="2000" u="sng" dirty="0"/>
              <a:t>Toimenpiteet:</a:t>
            </a:r>
            <a:r>
              <a:rPr lang="fi-FI" u="sng" dirty="0"/>
              <a:t>​</a:t>
            </a:r>
            <a:r>
              <a:rPr lang="fi-FI" dirty="0"/>
              <a:t> </a:t>
            </a:r>
            <a:r>
              <a:rPr lang="fi-FI" sz="2000" dirty="0"/>
              <a:t>Osatyökykyisyysteema on mukana Työkyvyn johtamisen </a:t>
            </a:r>
            <a:r>
              <a:rPr lang="fi-FI" sz="2000" dirty="0" err="1"/>
              <a:t>moodle</a:t>
            </a:r>
            <a:r>
              <a:rPr lang="fi-FI" sz="2000" dirty="0"/>
              <a:t>-koulutuksessa. </a:t>
            </a:r>
            <a:r>
              <a:rPr lang="fi-FI" sz="2000"/>
              <a:t>Lokakuussa julkaistiin intraan </a:t>
            </a:r>
            <a:r>
              <a:rPr lang="fi-FI" sz="2000" dirty="0"/>
              <a:t>video onnistuneesta osatyökykyisen uudelleensijoituksesta </a:t>
            </a:r>
            <a:r>
              <a:rPr lang="fi-FI" sz="2000" dirty="0" err="1"/>
              <a:t>Pirhassa</a:t>
            </a:r>
            <a:r>
              <a:rPr lang="fi-FI" sz="2000" dirty="0"/>
              <a:t>. Johto, esihenkilöt ja tyhy-koordinaattorit arjen työssään edistävät arvostavaa asennoitumista osatyökykyisyyteen. Vastuullisen käyttäytymiseen ja arvostavaan kohtaamiseen pyritään työsuojelu- ja tyhy-toimijoiden koulutuksilla, epäasiallisen käyttäytymisen konsultaatioilla ja työpajoilla, </a:t>
            </a:r>
            <a:r>
              <a:rPr lang="fi-FI" sz="2000" dirty="0" err="1"/>
              <a:t>Pirha</a:t>
            </a:r>
            <a:r>
              <a:rPr lang="fi-FI" sz="2000" dirty="0"/>
              <a:t>-akatemian valmentavan johtamisen koulutuksissa sekä Ihan </a:t>
            </a:r>
            <a:r>
              <a:rPr lang="fi-FI" sz="2000" dirty="0" err="1"/>
              <a:t>Pirhana</a:t>
            </a:r>
            <a:r>
              <a:rPr lang="fi-FI" sz="2000" dirty="0"/>
              <a:t> –oppaan suosituksilla. Ristiriitatilanteissa on mahdollisuus hyödyntää myös työyhteisösovittelua.</a:t>
            </a:r>
          </a:p>
          <a:p>
            <a:pPr marL="0" indent="0">
              <a:buNone/>
            </a:pPr>
            <a:r>
              <a:rPr lang="fi-FI" sz="2000" u="sng" dirty="0"/>
              <a:t>Seuranta ja vastuuhenkilöt:</a:t>
            </a:r>
            <a:r>
              <a:rPr lang="fi-FI" sz="2000" dirty="0"/>
              <a:t> toimenpiteiden toteuttamista seurataan Työyhteisöpalveluissa ja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+mn-cs"/>
              </a:rPr>
              <a:t> strategian kärjen 3.4 b Hyvinvoivat työntekijät toimeenpanotyöryhmässä sekä 3 kärjen </a:t>
            </a:r>
            <a:r>
              <a:rPr lang="fi-FI" sz="2000" dirty="0">
                <a:latin typeface="Arial" panose="020B0604020202020204"/>
              </a:rPr>
              <a:t>ohjaus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+mn-cs"/>
              </a:rPr>
              <a:t>ryhmässä.</a:t>
            </a:r>
            <a:endParaRPr lang="fi-FI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000" u="sng" dirty="0"/>
              <a:t>Mittaaminen ja aikataulutus:</a:t>
            </a:r>
            <a:r>
              <a:rPr lang="fi-FI" sz="2000" dirty="0"/>
              <a:t> koulutuksiin osallistuneiden lkm, </a:t>
            </a:r>
            <a:r>
              <a:rPr lang="fi-FI" sz="2000" dirty="0" err="1"/>
              <a:t>TTL:n</a:t>
            </a:r>
            <a:r>
              <a:rPr lang="fi-FI" sz="2000" dirty="0"/>
              <a:t> tyhy-kysely syksy -25: esim. työpaikkakiusaamisten esiintyminen, ohjaaminen ja konsultointi  jatkuvaa toimintaa, </a:t>
            </a:r>
            <a:r>
              <a:rPr lang="fi-FI" sz="2000" dirty="0" err="1">
                <a:latin typeface="Arial" panose="020B0604020202020204"/>
              </a:rPr>
              <a:t>mt</a:t>
            </a:r>
            <a:r>
              <a:rPr lang="fi-FI" sz="2000" dirty="0">
                <a:latin typeface="Arial" panose="020B0604020202020204"/>
              </a:rPr>
              <a:t>-syillä sairauspoissaolot.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6725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B901C-3842-2D9A-8FF5-01745931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8633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3.1 Miten tällä hetkellä johdetaan mielenterveyttä </a:t>
            </a:r>
            <a:r>
              <a:rPr lang="fi-FI" dirty="0" err="1"/>
              <a:t>Pirhassa</a:t>
            </a:r>
            <a:r>
              <a:rPr lang="fi-FI" dirty="0"/>
              <a:t>?</a:t>
            </a:r>
            <a:b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10285E"/>
                </a:solidFill>
                <a:effectLst/>
                <a:uLnTx/>
                <a:uFillTx/>
                <a:latin typeface="Arial" panose="020B0604020202020204"/>
                <a:cs typeface="+mn-c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A4907D-C3C5-3C05-B200-671EF8EC3C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1628800"/>
            <a:ext cx="5472113" cy="4321151"/>
          </a:xfrm>
        </p:spPr>
        <p:txBody>
          <a:bodyPr/>
          <a:lstStyle/>
          <a:p>
            <a:r>
              <a:rPr lang="fi-FI" sz="2000" dirty="0"/>
              <a:t>Esihenkilön ja työntekijöiden välinen yhteydenpito perustuu osin etäjohtamiseen; esihenkilöillä on useita yksiköitä johdettavinaan, ja se ei mahdollista tiivistä läsnäoloa arjessa; myös työntekijät saattavat tehdä etätyötä;  ympärivuorokautisessa työssä esihenkilö ja työntekijä kohtaavat hyvin harvoin</a:t>
            </a:r>
          </a:p>
          <a:p>
            <a:r>
              <a:rPr lang="fi-FI" sz="2000" dirty="0"/>
              <a:t>Esim. varhaisen tuen mallit ovat olemassa.</a:t>
            </a:r>
          </a:p>
          <a:p>
            <a:r>
              <a:rPr lang="fi-FI" sz="2000" dirty="0"/>
              <a:t>Mahdollisuus hyödyntää Työkyvyn johtamisen webinaaritallenteita ja </a:t>
            </a:r>
            <a:r>
              <a:rPr lang="fi-FI" sz="2000" dirty="0" err="1"/>
              <a:t>moodle</a:t>
            </a:r>
            <a:r>
              <a:rPr lang="fi-FI" sz="2000" dirty="0"/>
              <a:t>-koulutusta.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515DF6-2A0E-3432-AAF7-096F0B9345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0463" y="836712"/>
            <a:ext cx="5472112" cy="5113239"/>
          </a:xfrm>
        </p:spPr>
        <p:txBody>
          <a:bodyPr/>
          <a:lstStyle/>
          <a:p>
            <a:r>
              <a:rPr lang="fi-FI" sz="2000" dirty="0"/>
              <a:t>Esihenkilöillä on mahdollisuus tyhy-tilanteen seuraamiseen tiedon avulla (</a:t>
            </a:r>
            <a:r>
              <a:rPr lang="fi-FI" sz="2000" dirty="0" err="1"/>
              <a:t>tth:n</a:t>
            </a:r>
            <a:r>
              <a:rPr lang="fi-FI" sz="2000" dirty="0"/>
              <a:t> raportit sairauspoissaolojen diagnoosiryhmistä, henkilöstökyselyt, työpaikkaselvitykset, riskiarvioinnit), mutta tiedon hyödyntämisessä on kehitettävää.</a:t>
            </a:r>
          </a:p>
          <a:p>
            <a:r>
              <a:rPr lang="fi-FI" sz="2000" dirty="0" err="1"/>
              <a:t>Pirhan</a:t>
            </a:r>
            <a:r>
              <a:rPr lang="fi-FI" sz="2000" dirty="0"/>
              <a:t> omat tyhy-koordinaattorit ja työterveyshuolto esihenkilöiden ja työntekijöiden tukena.</a:t>
            </a:r>
          </a:p>
          <a:p>
            <a:r>
              <a:rPr lang="fi-FI" sz="2000" dirty="0"/>
              <a:t>Jaksamisen haasteisiin pyritään vastaamaan jo tällä hetkellä mm. työvuorosuunnittelussa, työtä muokkaamalla sekä työyksikköä vaihtamalla </a:t>
            </a:r>
          </a:p>
          <a:p>
            <a:r>
              <a:rPr lang="fi-FI" sz="2000" dirty="0"/>
              <a:t>Esihenkilöiden mielenterveysosaamista on tarpeen edistää. On pilotoitu Hyvän mielen työpaikka –esihenkilötyöpajaa, ja jatkossa yksiköillä mahdollisuus tilata ko. työpajoja.</a:t>
            </a:r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9190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21ED61-4565-9514-0269-3D1F2F31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3.2 Mitä mielenterveyden johtamisen suhteen pitäisi kehittää?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EA4618-5747-C4D1-3322-F4778267E7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556792"/>
            <a:ext cx="11233151" cy="4393183"/>
          </a:xfrm>
        </p:spPr>
        <p:txBody>
          <a:bodyPr/>
          <a:lstStyle/>
          <a:p>
            <a:r>
              <a:rPr lang="fi-FI" sz="2400" dirty="0"/>
              <a:t>Esihenkilöiden mielenterveysosaamisen kehittäminen esim. mielenterveyttä edistävä johtaminen, mielenterveyshaasteiden tunnistaminen työssä ja sen työperäisyyteen vaikuttaminen, leimautumisen ehkäiseminen työyhteisössä</a:t>
            </a:r>
          </a:p>
          <a:p>
            <a:r>
              <a:rPr lang="fi-FI" sz="2400" dirty="0"/>
              <a:t>Etätyön johtamisosaamisen vahvistaminen: mm. työkykyhaasteiden tunnistaminen ja seuranta sekä yhteisöllisyyden vahvistaminen</a:t>
            </a:r>
          </a:p>
          <a:p>
            <a:r>
              <a:rPr lang="fi-FI" sz="2400" dirty="0"/>
              <a:t>Mahdollisuus kuulua johonkin työyhteisöön; vrt. hanketyöntekijät</a:t>
            </a:r>
          </a:p>
          <a:p>
            <a:r>
              <a:rPr lang="fi-FI" sz="2400" dirty="0"/>
              <a:t>Yhteistyö työterveyshuollon kanssa - pitkän sairausloman sijaan yhteys työyhteisöön ja työhön tulisi säilyttää.</a:t>
            </a:r>
          </a:p>
        </p:txBody>
      </p:sp>
    </p:spTree>
    <p:extLst>
      <p:ext uri="{BB962C8B-B14F-4D97-AF65-F5344CB8AC3E}">
        <p14:creationId xmlns:p14="http://schemas.microsoft.com/office/powerpoint/2010/main" val="367136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067323-A775-5B0E-FEBA-B88366B4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863377"/>
          </a:xfrm>
        </p:spPr>
        <p:txBody>
          <a:bodyPr/>
          <a:lstStyle/>
          <a:p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10285E"/>
                </a:solidFill>
                <a:effectLst/>
                <a:uLnTx/>
                <a:uFillTx/>
                <a:latin typeface="Arial" panose="020B0604020202020204"/>
                <a:cs typeface="+mj-cs"/>
              </a:rPr>
              <a:t>3.3 Valitut kehittämiskohteet, toimenpiteet, seuranta, mittaaminen ja aikataulutus</a:t>
            </a: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10285E"/>
                </a:solidFill>
                <a:effectLst/>
                <a:uLnTx/>
                <a:uFillTx/>
                <a:latin typeface="Arial" panose="020B0604020202020204"/>
                <a:cs typeface="+mj-c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91A4F0-08E5-69DB-CD09-8D92AEC124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980728"/>
            <a:ext cx="11233151" cy="496924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Esihenkilöiden mielenterveysosaamisen kehittäminen esim. mielenterveyttä edistävä johtaminen, mielenterveyshaasteiden tunnistaminen työssä ja sen työperäisyyteen vaikuttaminen, leimautumisen ehkäiseminen työyhteisössä</a:t>
            </a:r>
          </a:p>
          <a:p>
            <a:pPr marL="0" indent="0">
              <a:buNone/>
            </a:pPr>
            <a:r>
              <a:rPr lang="fi-FI" sz="2000" dirty="0"/>
              <a:t>Yhteistyö työterveyshuollon kanssa - pitkän sairausloman sijaan yhteys työyhteisöön ja työhön tulisi säilyttää.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Etätyön johtamisosaamisen vahvistaminen: mm. työkykyhaasteiden tunnistaminen ja seuranta sekä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+mn-cs"/>
              </a:rPr>
              <a:t>yhteisöllisyyden vahvistaminen</a:t>
            </a:r>
          </a:p>
          <a:p>
            <a:pPr marL="0" indent="0">
              <a:buNone/>
            </a:pP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Toimenpiteet:</a:t>
            </a:r>
            <a:r>
              <a:rPr lang="fi-FI" sz="2000" dirty="0">
                <a:solidFill>
                  <a:srgbClr val="000000"/>
                </a:solidFill>
              </a:rPr>
              <a:t>​ </a:t>
            </a:r>
            <a:r>
              <a:rPr lang="fi-FI" sz="2000" dirty="0" err="1">
                <a:solidFill>
                  <a:srgbClr val="000000"/>
                </a:solidFill>
              </a:rPr>
              <a:t>Pirha</a:t>
            </a:r>
            <a:r>
              <a:rPr lang="fi-FI" sz="2000" dirty="0">
                <a:solidFill>
                  <a:srgbClr val="000000"/>
                </a:solidFill>
              </a:rPr>
              <a:t> akatemialta tulossa koulutusta monipaikkaisen työn johtamiseen, mielenterveysosaamista edistetään mm. omien työpajojen, työkyvyn johtamisen </a:t>
            </a:r>
            <a:r>
              <a:rPr lang="fi-FI" sz="2000" dirty="0" err="1">
                <a:solidFill>
                  <a:srgbClr val="000000"/>
                </a:solidFill>
              </a:rPr>
              <a:t>moodle</a:t>
            </a:r>
            <a:r>
              <a:rPr lang="fi-FI" sz="2000" dirty="0">
                <a:solidFill>
                  <a:srgbClr val="000000"/>
                </a:solidFill>
              </a:rPr>
              <a:t>-koulutuksen ja webinaarien sekä tyhy-koordinaattoreiden ohjauksen avulla. </a:t>
            </a:r>
            <a:endParaRPr kumimoji="0" lang="fi-FI" sz="2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indent="0">
              <a:buNone/>
            </a:pP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Seuranta ja vastuuhenkilöt: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toimenpiteiden toteuttamista seurataan Työyhteisöpalveluissa ja strategian kärjen 3.4 b Hyvinvoivat työntekijät toimeenpanotyöryhmässä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+mn-cs"/>
              </a:rPr>
              <a:t>sekä 3 kärjen ohjausryhmä</a:t>
            </a:r>
            <a:endParaRPr kumimoji="0" lang="fi-FI" sz="20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indent="0">
              <a:buNone/>
            </a:pP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Mittaaminen ja aikataulutus:</a:t>
            </a:r>
            <a:r>
              <a:rPr kumimoji="0" lang="fi-F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Monipaikkaisen työn johtaminen –koulutus v. -25, webinaarien,  </a:t>
            </a:r>
            <a:r>
              <a:rPr kumimoji="0" lang="fi-FI" sz="20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moodle</a:t>
            </a:r>
            <a:r>
              <a:rPr kumimoji="0" lang="fi-FI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-koulutuksen, työpajojen ja ohjauksen hyödyntäminen jatkuvaa,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cs typeface="+mn-cs"/>
              </a:rPr>
              <a:t>mt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+mn-cs"/>
              </a:rPr>
              <a:t>-syillä sairauspoissaolot</a:t>
            </a:r>
            <a:endParaRPr kumimoji="0" lang="fi-FI" sz="20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5459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563C3-431A-34F8-34FA-FF3AAB51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647353"/>
          </a:xfrm>
        </p:spPr>
        <p:txBody>
          <a:bodyPr/>
          <a:lstStyle/>
          <a:p>
            <a:r>
              <a:rPr lang="fi-FI" dirty="0"/>
              <a:t>Yhteenvetoa tavoitteista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03BAEA-C681-B085-8FF4-CFC08E7F75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368" y="1052736"/>
            <a:ext cx="11233151" cy="4897239"/>
          </a:xfrm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Etätyön pelisääntöjen laatiminen</a:t>
            </a:r>
          </a:p>
          <a:p>
            <a:pPr>
              <a:buClr>
                <a:srgbClr val="721465"/>
              </a:buClr>
              <a:defRPr/>
            </a:pPr>
            <a:r>
              <a:rPr lang="fi-FI" sz="2000" dirty="0">
                <a:solidFill>
                  <a:srgbClr val="000000"/>
                </a:solidFill>
              </a:rPr>
              <a:t>Etätyön johtamisosaamisen vahvistaminen: mm. työkykyhaasteiden tunnistaminen ja seuranta sekä </a:t>
            </a:r>
            <a:r>
              <a:rPr lang="fi-FI" sz="2000" dirty="0"/>
              <a:t>yhteisöllisyyden vahvistaminen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Työstä palautumisen tukeminen ja siihen kannustaminen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Asiallisen käyttäytymisen ja arvostavan kohtaamisen vahvistaminen​</a:t>
            </a:r>
          </a:p>
          <a:p>
            <a:pPr>
              <a:buClr>
                <a:srgbClr val="721465"/>
              </a:buClr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Esihenkilöiden mielenterveysosaamisen kehittäminen esim. mielenterveyttä edistävä johtaminen, mielenterveyshaasteiden tunnistaminen työssä ja sen työperäisyyteen vaikuttaminen, leimautumisen ehkäiseminen työyhteisössä</a:t>
            </a:r>
          </a:p>
          <a:p>
            <a:pPr>
              <a:buClr>
                <a:srgbClr val="721465"/>
              </a:buClr>
              <a:defRPr/>
            </a:pPr>
            <a:r>
              <a:rPr lang="fi-FI" sz="2000" dirty="0">
                <a:solidFill>
                  <a:srgbClr val="000000"/>
                </a:solidFill>
              </a:rPr>
              <a:t>Haastavien asioiden puheeksi ottamiseen rohkaiseminen mm. mielenterveys- ja päihdeasiat</a:t>
            </a:r>
          </a:p>
          <a:p>
            <a:pPr>
              <a:buClr>
                <a:srgbClr val="721465"/>
              </a:buClr>
              <a:defRPr/>
            </a:pPr>
            <a:r>
              <a:rPr lang="fi-FI" sz="2000" dirty="0">
                <a:solidFill>
                  <a:srgbClr val="000000"/>
                </a:solidFill>
              </a:rPr>
              <a:t>Arvostava asennoituminen osatyökykyisyyteen</a:t>
            </a:r>
          </a:p>
          <a:p>
            <a:pPr>
              <a:buClr>
                <a:srgbClr val="721465"/>
              </a:buClr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Yhteistyö työterveyshuollon kanssa - pitkän sairausloman sijaan yhteys työyhteisöön ja työhön tulisi säilyttää.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411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85B09F-E0C8-3A5D-BDC8-B951DC79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791369"/>
          </a:xfrm>
        </p:spPr>
        <p:txBody>
          <a:bodyPr/>
          <a:lstStyle/>
          <a:p>
            <a:r>
              <a:rPr lang="fi-FI" dirty="0"/>
              <a:t>Kehityssuunnitelmaan sitoutuminen ja asian eteneminen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849113-71FB-508A-CE5E-8EF52A4F4E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908720"/>
            <a:ext cx="11233151" cy="5256584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Suunnitelman valmistelu:</a:t>
            </a:r>
          </a:p>
          <a:p>
            <a:r>
              <a:rPr lang="fi-FI" sz="1800" dirty="0"/>
              <a:t> 3.4 b pienryhmässä Työkyky ja jaksaminen -alatyöryhmässä (mukana luottamushenkilöitä, vahvistettuna 3 palvelulinjan edustajalla).</a:t>
            </a:r>
          </a:p>
          <a:p>
            <a:pPr marL="0" indent="0">
              <a:buNone/>
            </a:pPr>
            <a:r>
              <a:rPr lang="fi-FI" sz="1800" b="1" dirty="0"/>
              <a:t>Suunnitelmaluonnoksen esittely:</a:t>
            </a:r>
          </a:p>
          <a:p>
            <a:r>
              <a:rPr lang="fi-FI" sz="1800" dirty="0"/>
              <a:t> 29.8.24 strategian kärki 3.4b</a:t>
            </a:r>
          </a:p>
          <a:p>
            <a:r>
              <a:rPr lang="fi-FI" sz="1800" dirty="0"/>
              <a:t>18.9.24 työyhteisöpalveluiden työhyvinvointitiimi</a:t>
            </a:r>
          </a:p>
          <a:p>
            <a:r>
              <a:rPr lang="fi-FI" sz="1800" dirty="0"/>
              <a:t>19.9.24 </a:t>
            </a:r>
            <a:r>
              <a:rPr lang="fi-FI" sz="1800" dirty="0" err="1"/>
              <a:t>HR:n</a:t>
            </a:r>
            <a:r>
              <a:rPr lang="fi-FI" sz="1800" dirty="0"/>
              <a:t> johtotiimi</a:t>
            </a:r>
          </a:p>
          <a:p>
            <a:r>
              <a:rPr lang="fi-FI" sz="1800" dirty="0"/>
              <a:t>22.10.24 YT-elin</a:t>
            </a:r>
          </a:p>
          <a:p>
            <a:r>
              <a:rPr lang="fi-FI" sz="1800" dirty="0"/>
              <a:t>Henkilöstöjohtajan ajankohtaisissa tiedoksi Henkilöstöjaokselle</a:t>
            </a:r>
          </a:p>
          <a:p>
            <a:pPr marL="0" indent="0">
              <a:buNone/>
            </a:pPr>
            <a:r>
              <a:rPr lang="fi-FI" sz="1800" b="1" dirty="0"/>
              <a:t>Suunnitelma tiedoksi työsuojelutoimikunnalle 16.12.24.</a:t>
            </a:r>
          </a:p>
          <a:p>
            <a:pPr marL="0" indent="0">
              <a:buNone/>
            </a:pPr>
            <a:r>
              <a:rPr lang="fi-FI" sz="1800" b="1" dirty="0"/>
              <a:t>Merkkihakemus lähetetty Mieli ry:lle 10.12.24 </a:t>
            </a:r>
            <a:r>
              <a:rPr lang="fi-FI" sz="1800" dirty="0"/>
              <a:t>(hakemuksen käsittelyaika 2-4 viikkoa + loma-aika) </a:t>
            </a:r>
            <a:r>
              <a:rPr lang="fi-FI" sz="1800" b="1" dirty="0"/>
              <a:t>ja intra-uutinen ilmestynyt ke 11.12.24. </a:t>
            </a:r>
          </a:p>
          <a:p>
            <a:pPr marL="0" indent="0">
              <a:buNone/>
            </a:pPr>
            <a:r>
              <a:rPr lang="fi-FI" sz="1800" dirty="0"/>
              <a:t>Toimenpiteet, mittaaminen, seuranta ja arviointi tarkentuvat vielä mahdollisen merkin myöntämisen jälkeen.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9107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1A0BC9-DD43-ABB4-3508-D2EC6244B3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8130" y="260648"/>
            <a:ext cx="4464445" cy="5832648"/>
          </a:xfrm>
        </p:spPr>
        <p:txBody>
          <a:bodyPr/>
          <a:lstStyle/>
          <a:p>
            <a:pPr marL="0" indent="0">
              <a:buNone/>
            </a:pPr>
            <a:endParaRPr lang="en-US" sz="4800" b="1" dirty="0">
              <a:solidFill>
                <a:srgbClr val="721465"/>
              </a:solidFill>
              <a:cs typeface="+mj-cs"/>
            </a:endParaRPr>
          </a:p>
          <a:p>
            <a:pPr marL="0" indent="0">
              <a:buNone/>
            </a:pPr>
            <a:endParaRPr lang="en-US" sz="4400" b="1" dirty="0">
              <a:solidFill>
                <a:srgbClr val="721465"/>
              </a:solidFill>
              <a:cs typeface="+mj-cs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21465"/>
                </a:solidFill>
                <a:cs typeface="+mj-cs"/>
              </a:rPr>
              <a:t>Kiitos ja </a:t>
            </a:r>
            <a:r>
              <a:rPr lang="en-US" sz="4400" b="1" dirty="0" err="1">
                <a:solidFill>
                  <a:srgbClr val="721465"/>
                </a:solidFill>
                <a:cs typeface="+mj-cs"/>
              </a:rPr>
              <a:t>oikein</a:t>
            </a:r>
            <a:r>
              <a:rPr lang="en-US" sz="4400" b="1" dirty="0">
                <a:solidFill>
                  <a:srgbClr val="721465"/>
                </a:solidFill>
                <a:cs typeface="+mj-cs"/>
              </a:rPr>
              <a:t> </a:t>
            </a:r>
            <a:r>
              <a:rPr lang="en-US" sz="4400" b="1" dirty="0" err="1">
                <a:solidFill>
                  <a:srgbClr val="721465"/>
                </a:solidFill>
                <a:cs typeface="+mj-cs"/>
              </a:rPr>
              <a:t>rauhaisaa</a:t>
            </a:r>
            <a:r>
              <a:rPr lang="en-US" sz="4400" b="1" dirty="0">
                <a:solidFill>
                  <a:srgbClr val="721465"/>
                </a:solidFill>
                <a:cs typeface="+mj-cs"/>
              </a:rPr>
              <a:t> </a:t>
            </a:r>
            <a:r>
              <a:rPr lang="en-US" sz="4400" b="1" dirty="0" err="1">
                <a:solidFill>
                  <a:srgbClr val="721465"/>
                </a:solidFill>
                <a:cs typeface="+mj-cs"/>
              </a:rPr>
              <a:t>Joulun</a:t>
            </a:r>
            <a:r>
              <a:rPr lang="en-US" sz="4400" b="1" dirty="0">
                <a:solidFill>
                  <a:srgbClr val="721465"/>
                </a:solidFill>
                <a:cs typeface="+mj-cs"/>
              </a:rPr>
              <a:t> </a:t>
            </a:r>
            <a:r>
              <a:rPr lang="en-US" sz="4400" b="1" dirty="0" err="1">
                <a:solidFill>
                  <a:srgbClr val="721465"/>
                </a:solidFill>
                <a:cs typeface="+mj-cs"/>
              </a:rPr>
              <a:t>aikaa</a:t>
            </a:r>
            <a:r>
              <a:rPr lang="en-US" sz="4400" b="1" dirty="0">
                <a:solidFill>
                  <a:srgbClr val="721465"/>
                </a:solidFill>
                <a:cs typeface="+mj-cs"/>
              </a:rPr>
              <a:t>!</a:t>
            </a:r>
          </a:p>
          <a:p>
            <a:pPr marL="0" indent="0">
              <a:buNone/>
            </a:pPr>
            <a:endParaRPr lang="fi-FI" sz="44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Tx/>
              <a:buChar char="-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Tx/>
              <a:buChar char="-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10285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Tx/>
              <a:buChar char="-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10285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Tx/>
              <a:buChar char="-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-</a:t>
            </a:r>
          </a:p>
          <a:p>
            <a:pPr marL="0" indent="0">
              <a:buNone/>
            </a:pPr>
            <a:r>
              <a:rPr lang="fi-FI" sz="2400" dirty="0"/>
              <a:t>-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CB07FE79-79F5-CE59-0CA2-5955E322C1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500" r="1250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9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958649-DF76-1EDF-E2FF-A472D948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merkki?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04F98D7-8C8E-652E-9778-D8940196D0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257299"/>
            <a:ext cx="5472113" cy="4692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Useissa organisaatioissa on oivallettu, miten suuri merkitys mielenterveydellä on kykyymme tehdä työtä. Ja toisin päin – miten paljon työ vaikuttaa mielenterveyteemme.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Mielenterveyden edistämisellä tarkoitetaan kaikkia niitä toimia, joilla vahvistetaan mielenterveyden voimavaroja ja suojataan mieltä työn kuormitustekijöiden kielteisiltä vaikutuksilta.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Hyvän mielen työpaikka -merkki on voimassa vuoden kerrallaan. Voimassaoloaika päättyy, kun myöntämispäivästä on kulunut vuosi.</a:t>
            </a: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213F86-D60B-16D4-A9C4-FBD202708B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4358" y="1628775"/>
            <a:ext cx="4253796" cy="3325083"/>
          </a:xfrm>
        </p:spPr>
        <p:txBody>
          <a:bodyPr/>
          <a:lstStyle/>
          <a:p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Hyvän mielen työpaikka®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18149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BDA6AF-89C5-07A0-2F9E-69220370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Hyvän mielen työpaikka® -merkki on: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4E7F48-10EA-772E-6A94-BB634C905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916832"/>
            <a:ext cx="10801151" cy="39604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lvl="3"/>
            <a:r>
              <a:rPr lang="fi-FI" sz="28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Arviointiväline</a:t>
            </a:r>
          </a:p>
          <a:p>
            <a:pPr lvl="3"/>
            <a:r>
              <a:rPr lang="fi-FI" sz="28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Kannustin 		</a:t>
            </a:r>
          </a:p>
          <a:p>
            <a:pPr lvl="3"/>
            <a:r>
              <a:rPr lang="fi-FI" sz="28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Tunnustus</a:t>
            </a:r>
          </a:p>
          <a:p>
            <a:endParaRPr lang="fi-FI" b="1" dirty="0"/>
          </a:p>
          <a:p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144000" lvl="1" indent="0" algn="ctr">
              <a:buNone/>
            </a:pPr>
            <a:endParaRPr lang="fi-FI" sz="2800" b="1" i="0" dirty="0">
              <a:solidFill>
                <a:srgbClr val="3C3C3C"/>
              </a:solidFill>
              <a:effectLst/>
              <a:latin typeface="Poppins" panose="00000500000000000000" pitchFamily="2" charset="0"/>
            </a:endParaRPr>
          </a:p>
          <a:p>
            <a:pPr marL="144000" lvl="1" indent="0" algn="ctr">
              <a:buNone/>
            </a:pPr>
            <a:r>
              <a:rPr lang="fi-FI" sz="2800" b="1" i="0" dirty="0">
                <a:solidFill>
                  <a:schemeClr val="tx2"/>
                </a:solidFill>
                <a:effectLst/>
                <a:latin typeface="Poppins" panose="00000500000000000000" pitchFamily="2" charset="0"/>
              </a:rPr>
              <a:t>Merkki ei ole todiste siitä, että mielenterveysasiat ovat työpaikalla täysin kunnossa -vaan osoitus, että työpaikka on sitoutunut kehittämään ja vahvistamaan työntekijöiden mielenterveyttä.</a:t>
            </a:r>
          </a:p>
          <a:p>
            <a:endParaRPr lang="fi-FI" b="1" dirty="0"/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A5D4F485-9CC2-5FFF-1E35-228E0679BFA9}"/>
              </a:ext>
            </a:extLst>
          </p:cNvPr>
          <p:cNvSpPr/>
          <p:nvPr/>
        </p:nvSpPr>
        <p:spPr>
          <a:xfrm flipH="1">
            <a:off x="4655840" y="2996952"/>
            <a:ext cx="864095" cy="1512168"/>
          </a:xfrm>
          <a:prstGeom prst="rightArrow">
            <a:avLst>
              <a:gd name="adj1" fmla="val 50000"/>
              <a:gd name="adj2" fmla="val 69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4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49460-60A4-CDFF-D216-3C2CB662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333376"/>
            <a:ext cx="11228387" cy="574650"/>
          </a:xfrm>
        </p:spPr>
        <p:txBody>
          <a:bodyPr/>
          <a:lstStyle/>
          <a:p>
            <a:r>
              <a:rPr lang="fi-FI" dirty="0"/>
              <a:t>Omaa toimintaa arvioidaan suhteessa peruspilareihin: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EC995-9B98-7B13-BD0F-97A7509002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052736"/>
            <a:ext cx="11233151" cy="4897239"/>
          </a:xfr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cs typeface="Arial" panose="020B0604020202020204" pitchFamily="34" charset="0"/>
              </a:rPr>
              <a:t>Arjen hyvät käytännöt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cs typeface="Arial" panose="020B0604020202020204" pitchFamily="34" charset="0"/>
              </a:rPr>
              <a:t>: työnteon sujuvuus, palautumiskäytännöt, myönteinen yhteishenki, lähijohtamisen kehittäminen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cs typeface="Arial" panose="020B0604020202020204" pitchFamily="34" charset="0"/>
              </a:rPr>
              <a:t>Mielenterveyden tukeminen eri elämäntilanteissa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cs typeface="Arial" panose="020B0604020202020204" pitchFamily="34" charset="0"/>
              </a:rPr>
              <a:t>: on sovittu toimintamalli kriisien ja äkillisten kuormituspiikkien varalle, on toimintamalli pitkittyneen kuormituksen ja mielenterveyden häiriöiden varalle, on toimintamalli sairauslomille jäämiseen ja niiltä palaamiseen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+mj-lt"/>
              <a:buAutoNum type="arabicPeriod"/>
              <a:tabLst/>
              <a:defRPr/>
            </a:pPr>
            <a:r>
              <a:rPr lang="fi-FI" sz="2400" b="1" dirty="0">
                <a:solidFill>
                  <a:srgbClr val="3C3C3C"/>
                </a:solidFill>
                <a:cs typeface="Arial" panose="020B0604020202020204" pitchFamily="34" charset="0"/>
              </a:rPr>
              <a:t>Mielenterveyden johtaminen:  </a:t>
            </a:r>
            <a:r>
              <a:rPr lang="fi-FI" sz="2400" dirty="0">
                <a:solidFill>
                  <a:srgbClr val="3C3C3C"/>
                </a:solidFill>
                <a:cs typeface="Arial" panose="020B0604020202020204" pitchFamily="34" charset="0"/>
              </a:rPr>
              <a:t>Työlainsäädännön edellyttämät suunnitelmat on tehty yhteistoiminnassa henkilöstön kanssa ja niissä huomioidaan mielenterveys, t</a:t>
            </a:r>
            <a:r>
              <a:rPr lang="fi-FI" sz="2400" i="0" dirty="0">
                <a:solidFill>
                  <a:srgbClr val="3C3C3C"/>
                </a:solidFill>
                <a:effectLst/>
              </a:rPr>
              <a:t>yöpaikalla kerätään tietoa henkilöstön hyvinvoinnista ja siihen vaikuttavista tekijöistä vähintään vuosittain ja työpaikalla on tehty toimintaohje häirinnän ja epäasiallisen kohtelun torjumiseksi sekä suunnitelma äkillisten kriisitilanteiden varalle.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+mj-lt"/>
              <a:buAutoNum type="arabicPeriod"/>
              <a:tabLst/>
              <a:defRPr/>
            </a:pPr>
            <a:endParaRPr kumimoji="0" lang="fi-FI" sz="280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+mj-lt"/>
              <a:buAutoNum type="arabicPeriod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+mj-lt"/>
              <a:buAutoNum type="arabicPeriod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824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B901C-3842-2D9A-8FF5-01745931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5746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1.1 Arjen hyvät käytännöt </a:t>
            </a:r>
            <a:r>
              <a:rPr lang="fi-FI" dirty="0">
                <a:solidFill>
                  <a:schemeClr val="accent1"/>
                </a:solidFill>
              </a:rPr>
              <a:t>-</a:t>
            </a:r>
            <a:r>
              <a:rPr lang="fi-FI" dirty="0"/>
              <a:t> </a:t>
            </a:r>
            <a:r>
              <a:rPr lang="fi-FI" dirty="0">
                <a:solidFill>
                  <a:srgbClr val="10285E"/>
                </a:solidFill>
                <a:latin typeface="Arial" panose="020B0604020202020204"/>
                <a:cs typeface="+mn-cs"/>
              </a:rPr>
              <a:t>m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10285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ikä toimii jo nyt hyvin?</a:t>
            </a:r>
            <a:b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10285E"/>
                </a:solidFill>
                <a:effectLst/>
                <a:uLnTx/>
                <a:uFillTx/>
                <a:latin typeface="Arial" panose="020B0604020202020204"/>
                <a:cs typeface="+mn-c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A4907D-C3C5-3C05-B200-671EF8EC3C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1340768"/>
            <a:ext cx="5472113" cy="4609183"/>
          </a:xfrm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Joustavat työajan käytännöt; esim. hybridi- ja etätyö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Ohjeet esim. varhainen tuki (esihlön luvalla mahd. 7 sairauspoissaolopvään,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puheeksiottoherätteet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esihenkilöille), puuttuminen epäasialliseen käyttäytymiseen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Laajat työterveyshuoltopalvelut (esim. mahdollisuus lyhytterapiaan)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5 työhyvinvointikoordinaattoria esihlöiden ja työntekijöiden tukena haastavissa työkykyasioissa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515DF6-2A0E-3432-AAF7-096F0B9345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0463" y="1340768"/>
            <a:ext cx="5472112" cy="4609183"/>
          </a:xfrm>
        </p:spPr>
        <p:txBody>
          <a:bodyPr/>
          <a:lstStyle/>
          <a:p>
            <a:r>
              <a:rPr lang="fi-FI" sz="2000" dirty="0"/>
              <a:t>Yhteenkuuluvuutta ja yhteisöllisyyttä pyritään edistämään yksiköiden yhteisöllisellä tyhy-toiminnalla (50€/hlö)</a:t>
            </a:r>
          </a:p>
          <a:p>
            <a:r>
              <a:rPr lang="fi-FI" sz="2000" dirty="0"/>
              <a:t>Kehityskeskustelujen sisällössä huomioitu tyhy-näkökulmaa</a:t>
            </a:r>
          </a:p>
          <a:p>
            <a:r>
              <a:rPr lang="fi-FI" sz="2000" dirty="0"/>
              <a:t>Työyhteisöjen vuorovaikutuksen edistämiseen liittyvissä Työyhteisöpalvelujen työpajoissa aiheena mm. luottamus ja psykologinen turvallisuus.</a:t>
            </a:r>
          </a:p>
          <a:p>
            <a:r>
              <a:rPr lang="fi-FI" sz="2000" dirty="0"/>
              <a:t>Organisaatiokulttuurin syntymistä edistetään suunnitelmallisesti.</a:t>
            </a:r>
          </a:p>
          <a:p>
            <a:r>
              <a:rPr lang="fi-FI" sz="2000" dirty="0"/>
              <a:t>Edustuksellinen yhteistoiminta on sujuvaa organisaation eri tasoilla</a:t>
            </a:r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5190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E5F951-EEA0-BB0A-5450-46112CA5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1.2 Mitkä arkikäytännöt kaipaavat kehittämistä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62A830-E37D-26CB-27EF-92527EB4E3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340768"/>
            <a:ext cx="11233151" cy="4609207"/>
          </a:xfrm>
        </p:spPr>
        <p:txBody>
          <a:bodyPr/>
          <a:lstStyle/>
          <a:p>
            <a:r>
              <a:rPr lang="fi-FI" sz="2400" dirty="0"/>
              <a:t>Etätyön pelisääntöjen kehittäminen (merkittävä tyhy-tekijä, mutta voi olla haastetta palaverikäytäntöjen, kuormittumisen seurannan, sairaana työskentelyn, työ- ja vapaa-ajan rajaamisen ja mahdollisten päihdeongelmien suhteen)</a:t>
            </a:r>
          </a:p>
          <a:p>
            <a:r>
              <a:rPr lang="fi-FI" sz="2400" dirty="0"/>
              <a:t>Yksiköiden yhteiset pelisäännöt sisältäen psykologisen turvallisuuden periaatteet</a:t>
            </a:r>
          </a:p>
          <a:p>
            <a:r>
              <a:rPr lang="fi-FI" sz="2400" dirty="0"/>
              <a:t>Työpaikan päihde- ja riippuvuusohjelmasta puhuminen ja esihenkilöiden valmiuksien edelleen kehittäminen mm. päihderiippuvuuden  puheeksi ottamiseen.</a:t>
            </a:r>
          </a:p>
          <a:p>
            <a:r>
              <a:rPr lang="fi-FI" sz="2400" dirty="0"/>
              <a:t>Palautumisen edistäminen: esim. työaikojen ja ruokataukojen kunnioittaminen, pelisäännöt palaverimerkintöihin siten, että tauotus mahdollistuu</a:t>
            </a:r>
          </a:p>
        </p:txBody>
      </p:sp>
    </p:spTree>
    <p:extLst>
      <p:ext uri="{BB962C8B-B14F-4D97-AF65-F5344CB8AC3E}">
        <p14:creationId xmlns:p14="http://schemas.microsoft.com/office/powerpoint/2010/main" val="211491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CA3E42-ADD9-5FE5-EF1D-AE73A13C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1.3 Valitut kehittämiskohteet, toimenpiteet, seuranta, mittaaminen ja aikataulutus</a:t>
            </a:r>
            <a:br>
              <a:rPr lang="fi-FI" dirty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561F99-8A0F-72F2-79F1-39DD023342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980728"/>
            <a:ext cx="11233151" cy="5328592"/>
          </a:xfrm>
        </p:spPr>
        <p:txBody>
          <a:bodyPr/>
          <a:lstStyle/>
          <a:p>
            <a:r>
              <a:rPr lang="fi-FI" sz="2000" dirty="0"/>
              <a:t>Etätyön pelisääntöjen laatiminen</a:t>
            </a:r>
          </a:p>
          <a:p>
            <a:r>
              <a:rPr lang="fi-FI" sz="2000" dirty="0"/>
              <a:t>Työstä palautumisen tukeminen ja siihen kannustaminen</a:t>
            </a:r>
          </a:p>
          <a:p>
            <a:r>
              <a:rPr lang="fi-FI" sz="2000" dirty="0"/>
              <a:t>Haastavien asioiden puheeksi ottamiseen rohkaiseminen mm. mielenterveys- ja päihdeasiat, vastuuton työkäyttäytyminen</a:t>
            </a:r>
          </a:p>
          <a:p>
            <a:pPr marL="0" indent="0">
              <a:buNone/>
            </a:pPr>
            <a:r>
              <a:rPr lang="fi-FI" sz="2000" u="sng" dirty="0"/>
              <a:t>Toimenpiteet:</a:t>
            </a:r>
            <a:r>
              <a:rPr lang="fi-FI" sz="2000" dirty="0"/>
              <a:t> </a:t>
            </a:r>
            <a:r>
              <a:rPr lang="fi-FI" sz="2000" dirty="0" err="1"/>
              <a:t>Pirha</a:t>
            </a:r>
            <a:r>
              <a:rPr lang="fi-FI" sz="2000" dirty="0"/>
              <a:t> mukaan </a:t>
            </a:r>
            <a:r>
              <a:rPr lang="fi-FI" sz="2000" dirty="0" err="1"/>
              <a:t>TTL:n</a:t>
            </a:r>
            <a:r>
              <a:rPr lang="fi-FI" sz="2000" dirty="0"/>
              <a:t> </a:t>
            </a:r>
            <a:r>
              <a:rPr lang="fi-FI" sz="2000" dirty="0" err="1"/>
              <a:t>Jacardi</a:t>
            </a:r>
            <a:r>
              <a:rPr lang="fi-FI" sz="2000" dirty="0"/>
              <a:t> -hankkeeseen, jolla edistetään työstä palautumista ja esihenkilöiden työkyvyn lukutaitoa, yhtenä osiona myös mielen hyvinvointi; Työkyvyn johtamisen </a:t>
            </a:r>
            <a:r>
              <a:rPr lang="fi-FI" sz="2000" dirty="0" err="1"/>
              <a:t>moodle</a:t>
            </a:r>
            <a:r>
              <a:rPr lang="fi-FI" sz="2000" dirty="0"/>
              <a:t> –koulutus sisältäen myös </a:t>
            </a:r>
            <a:r>
              <a:rPr lang="fi-FI" sz="2000" dirty="0" err="1"/>
              <a:t>puheeksiottamisen</a:t>
            </a:r>
            <a:r>
              <a:rPr lang="fi-FI" sz="2000" dirty="0"/>
              <a:t>, aiempien webinaarien ja työpajamahdollisuuksien hyödyntäminen, haastavien tilanteiden </a:t>
            </a:r>
            <a:r>
              <a:rPr lang="fi-FI" sz="2000" dirty="0" err="1"/>
              <a:t>puheeksiottaminen</a:t>
            </a:r>
            <a:r>
              <a:rPr lang="fi-FI" sz="2000" dirty="0"/>
              <a:t> sisältyy valmentavan johtamisen koulutuksiin; suositukset etätyön pelisääntöjen laatimiseen</a:t>
            </a:r>
          </a:p>
          <a:p>
            <a:pPr marL="0" indent="0">
              <a:buNone/>
            </a:pPr>
            <a:r>
              <a:rPr lang="fi-FI" sz="2000" u="sng" dirty="0"/>
              <a:t>Seuranta, vastuuhenkilöt</a:t>
            </a:r>
            <a:r>
              <a:rPr lang="fi-FI" sz="2000" dirty="0"/>
              <a:t>: seurataan em. toimenpiteiden toteutumista, ja niiden vaikuttavuutta seurataan strategian kärjen 3.4 b Hyvinvoivat työntekijät toimeenpanotyöryhmässä sekä 3 kärjen ohjausryhmässä, huomioitava organisaation iso koko toimenpiteiden jalkauttamisessa</a:t>
            </a:r>
          </a:p>
          <a:p>
            <a:pPr marL="0" indent="0">
              <a:buNone/>
            </a:pPr>
            <a:r>
              <a:rPr lang="fi-FI" sz="2000" u="sng" dirty="0"/>
              <a:t>Mittaaminen ja aikataulutus: </a:t>
            </a:r>
            <a:r>
              <a:rPr lang="fi-FI" sz="2000" dirty="0" err="1"/>
              <a:t>Jacardi</a:t>
            </a:r>
            <a:r>
              <a:rPr lang="fi-FI" sz="2000" dirty="0"/>
              <a:t>-hankkeessa oma vaikuttavuusarviointi (toimenpiteet 11/24- 12/26), pelisääntösuositukset  -25 aikana, </a:t>
            </a:r>
            <a:r>
              <a:rPr lang="fi-FI" sz="2000" dirty="0" err="1"/>
              <a:t>puheeksiottamisen</a:t>
            </a:r>
            <a:r>
              <a:rPr lang="fi-FI" sz="2000" dirty="0"/>
              <a:t> edistäminen jatkuvaa toimintaa, sairauspoissaolot </a:t>
            </a:r>
            <a:r>
              <a:rPr lang="fi-FI" sz="2000" dirty="0" err="1"/>
              <a:t>mt</a:t>
            </a:r>
            <a:r>
              <a:rPr lang="fi-FI" sz="2000" dirty="0"/>
              <a:t>-syillä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4671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B901C-3842-2D9A-8FF5-01745931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64704"/>
            <a:ext cx="11228387" cy="4320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2.1 Mielenterveyden tukeminen eri elämäntilanteissa -</a:t>
            </a:r>
            <a:r>
              <a:rPr lang="fi-FI" dirty="0">
                <a:solidFill>
                  <a:schemeClr val="accent1"/>
                </a:solidFill>
              </a:rPr>
              <a:t>mielenterveyttä tukevat toimet</a:t>
            </a:r>
            <a:b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10285E"/>
                </a:solidFill>
                <a:effectLst/>
                <a:uLnTx/>
                <a:uFillTx/>
                <a:latin typeface="Arial" panose="020B0604020202020204"/>
                <a:cs typeface="+mn-c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A4907D-C3C5-3C05-B200-671EF8EC3C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1556792"/>
            <a:ext cx="5472113" cy="4393159"/>
          </a:xfrm>
        </p:spPr>
        <p:txBody>
          <a:bodyPr/>
          <a:lstStyle/>
          <a:p>
            <a:r>
              <a:rPr lang="fi-FI" sz="1800" dirty="0"/>
              <a:t>Huolen herätessä esihenkilöllä mahdollisuus pitää varhaisen tuen keskustelu, ja työterveyshuollon tuki on myös käytettävissä</a:t>
            </a:r>
          </a:p>
          <a:p>
            <a:r>
              <a:rPr lang="fi-FI" sz="1800" dirty="0"/>
              <a:t>Sairauspoissaoloihin ja töihin palaamisiin on olemassa toimintamallit sekä myös yhteydenpitoon sairausloman aikana</a:t>
            </a:r>
          </a:p>
          <a:p>
            <a:r>
              <a:rPr lang="fi-FI" sz="1800" dirty="0"/>
              <a:t>Työyhteisön konfliktitilanteissa tukea on saatavilla esihenkilöiden lisäksi työsuojelutoimijoilta, ja tarvittaessa voidaan järjestää sisäisenä toimintana työyhteisösovittelua – konfliktien ennalta ehkäisynä voidaan toteuttaa työyhteisöjen vuorovaikutukseen liittyviä työpajoja</a:t>
            </a:r>
          </a:p>
          <a:p>
            <a:r>
              <a:rPr lang="fi-FI" sz="1800" dirty="0"/>
              <a:t>Työnantaja ottaa vastuun osasairauspäivärahan omavastuuajalta (palkan maksu)​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515DF6-2A0E-3432-AAF7-096F0B9345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0463" y="1556792"/>
            <a:ext cx="5472112" cy="5184576"/>
          </a:xfrm>
        </p:spPr>
        <p:txBody>
          <a:bodyPr/>
          <a:lstStyle/>
          <a:p>
            <a:r>
              <a:rPr lang="fi-FI" sz="1800" dirty="0"/>
              <a:t>Työsuojelutoimijoiden teettämä työyhteisön kuormituskysely sekä tulosten yhteenveto ja toimenpiteiden suunnittelu on mahdollista; myös yksilökohtainen kuormituskysely on työntekijöiden hyödynnettävissä</a:t>
            </a:r>
          </a:p>
          <a:p>
            <a:r>
              <a:rPr lang="fi-FI" sz="1800" dirty="0"/>
              <a:t>Kriittisten, äkillisten tilanteiden jälkipuintimahdollisuus sisäisenä toimintana</a:t>
            </a:r>
          </a:p>
          <a:p>
            <a:pPr lvl="0">
              <a:buClr>
                <a:srgbClr val="721465"/>
              </a:buClr>
              <a:defRPr/>
            </a:pPr>
            <a:r>
              <a:rPr lang="fi-FI" sz="1800" dirty="0" err="1">
                <a:solidFill>
                  <a:srgbClr val="000000"/>
                </a:solidFill>
              </a:rPr>
              <a:t>Tth</a:t>
            </a:r>
            <a:r>
              <a:rPr lang="fi-FI" sz="1800" dirty="0">
                <a:solidFill>
                  <a:srgbClr val="000000"/>
                </a:solidFill>
              </a:rPr>
              <a:t>-palveluissa on mahdollisuus lyhytterapiaan</a:t>
            </a:r>
          </a:p>
          <a:p>
            <a:r>
              <a:rPr lang="fi-FI" sz="1800" dirty="0"/>
              <a:t>Työnohjausmahdollisuus (sisäisiä ja ulkoisia työnohjaajia käytössä)</a:t>
            </a:r>
          </a:p>
          <a:p>
            <a:r>
              <a:rPr lang="fi-FI" sz="1800" dirty="0" err="1"/>
              <a:t>Pirhassa</a:t>
            </a:r>
            <a:r>
              <a:rPr lang="fi-FI" sz="1800" dirty="0"/>
              <a:t> on käytössä terveysperusteinen uudelleensijoitusmalli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Työntekijät sekä esihenkilöt voivat hyödyntää työhyvinvointikoordinaattoreiden osaamista ja tukea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3849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D41BD-D3C7-8F0A-EFFF-B9255C81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2.2</a:t>
            </a:r>
            <a:r>
              <a:rPr lang="fi-FI" dirty="0"/>
              <a:t> </a:t>
            </a:r>
            <a:r>
              <a:rPr lang="fi-FI" dirty="0">
                <a:solidFill>
                  <a:schemeClr val="accent1"/>
                </a:solidFill>
              </a:rPr>
              <a:t>Mitkä mielenterveyden toimet kaipaavat eniten kehittämistä?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D3F169-C5C2-8B74-62FE-A2F20E2B0F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844824"/>
            <a:ext cx="11233151" cy="4105151"/>
          </a:xfrm>
        </p:spPr>
        <p:txBody>
          <a:bodyPr/>
          <a:lstStyle/>
          <a:p>
            <a:r>
              <a:rPr lang="fi-FI" sz="2000" dirty="0"/>
              <a:t>Esihenkilöiden mielenterveysosaamisen vahvistaminen</a:t>
            </a:r>
          </a:p>
          <a:p>
            <a:r>
              <a:rPr lang="fi-FI" sz="2000" dirty="0"/>
              <a:t>Kriittisten tilanteiden jälkipuinnin mahdollistaminen kattavasti koko </a:t>
            </a:r>
            <a:r>
              <a:rPr lang="fi-FI" sz="2000" dirty="0" err="1"/>
              <a:t>Pirhan</a:t>
            </a:r>
            <a:r>
              <a:rPr lang="fi-FI" sz="2000" dirty="0"/>
              <a:t> alueella sisäisenä toimintana.</a:t>
            </a:r>
          </a:p>
          <a:p>
            <a:r>
              <a:rPr lang="fi-FI" sz="2000" dirty="0"/>
              <a:t>0-toleranssi epäasialliseen käyttäytymiseen -selvittely</a:t>
            </a:r>
          </a:p>
          <a:p>
            <a:r>
              <a:rPr lang="fi-FI" sz="2000" dirty="0"/>
              <a:t>Arvostava asennoituminen osatyökykyisyyteen​</a:t>
            </a:r>
          </a:p>
        </p:txBody>
      </p:sp>
    </p:spTree>
    <p:extLst>
      <p:ext uri="{BB962C8B-B14F-4D97-AF65-F5344CB8AC3E}">
        <p14:creationId xmlns:p14="http://schemas.microsoft.com/office/powerpoint/2010/main" val="2059784600"/>
      </p:ext>
    </p:extLst>
  </p:cSld>
  <p:clrMapOvr>
    <a:masterClrMapping/>
  </p:clrMapOvr>
</p:sld>
</file>

<file path=ppt/theme/theme1.xml><?xml version="1.0" encoding="utf-8"?>
<a:theme xmlns:a="http://schemas.openxmlformats.org/drawingml/2006/main" name="Pirkanmaan hyvinvointialue_perus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284A96"/>
      </a:hlink>
      <a:folHlink>
        <a:srgbClr val="284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84433AC9-32E8-4852-9E10-5A5822690FC3}"/>
    </a:ext>
  </a:extLst>
</a:theme>
</file>

<file path=ppt/theme/theme2.xml><?xml version="1.0" encoding="utf-8"?>
<a:theme xmlns:a="http://schemas.openxmlformats.org/drawingml/2006/main" name="PHA_kelta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5D29AA7A-CD7A-44C4-AF57-9C23DF881C3F}"/>
    </a:ext>
  </a:extLst>
</a:theme>
</file>

<file path=ppt/theme/theme3.xml><?xml version="1.0" encoding="utf-8"?>
<a:theme xmlns:a="http://schemas.openxmlformats.org/drawingml/2006/main" name="PHA_purppur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89F62007-6372-45CF-8A51-13BB55BF629B}"/>
    </a:ext>
  </a:extLst>
</a:theme>
</file>

<file path=ppt/theme/theme4.xml><?xml version="1.0" encoding="utf-8"?>
<a:theme xmlns:a="http://schemas.openxmlformats.org/drawingml/2006/main" name="PHA_sin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D91A697D-A2F0-4DA3-94F1-BCB9228AFA9B}"/>
    </a:ext>
  </a:extLst>
</a:theme>
</file>

<file path=ppt/theme/theme5.xml><?xml version="1.0" encoding="utf-8"?>
<a:theme xmlns:a="http://schemas.openxmlformats.org/drawingml/2006/main" name="PHA_roos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20E0BB0C-9175-4E5C-85E9-1FE57EFF982A}"/>
    </a:ext>
  </a:extLst>
</a:theme>
</file>

<file path=ppt/theme/theme6.xml><?xml version="1.0" encoding="utf-8"?>
<a:theme xmlns:a="http://schemas.openxmlformats.org/drawingml/2006/main" name="1_PHA_sin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en diapohja.pptx" id="{B91867CD-1841-4F05-8897-BB792AFFF0CA}" vid="{7403B2DC-08A2-4912-BB4A-69AAD558D642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a9328c-5e5c-4ef5-a2c3-4dd39b5d8171}" enabled="0" method="" siteId="{89a9328c-5e5c-4ef5-a2c3-4dd39b5d81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Pirkanmaan hyvinvointialue mallipohja</Template>
  <TotalTime>1030</TotalTime>
  <Words>1340</Words>
  <Application>Microsoft Office PowerPoint</Application>
  <PresentationFormat>Laajakuva</PresentationFormat>
  <Paragraphs>123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16</vt:i4>
      </vt:variant>
    </vt:vector>
  </HeadingPairs>
  <TitlesOfParts>
    <vt:vector size="25" baseType="lpstr">
      <vt:lpstr>Arial</vt:lpstr>
      <vt:lpstr>Calibri</vt:lpstr>
      <vt:lpstr>Poppins</vt:lpstr>
      <vt:lpstr>Pirkanmaan hyvinvointialue_perus</vt:lpstr>
      <vt:lpstr>PHA_keltainen</vt:lpstr>
      <vt:lpstr>PHA_purppura</vt:lpstr>
      <vt:lpstr>PHA_sininen</vt:lpstr>
      <vt:lpstr>PHA_roosa</vt:lpstr>
      <vt:lpstr>1_PHA_sininen</vt:lpstr>
      <vt:lpstr>PowerPoint-esitys</vt:lpstr>
      <vt:lpstr>Miksi merkki? </vt:lpstr>
      <vt:lpstr>Hyvän mielen työpaikka® -merkki on:</vt:lpstr>
      <vt:lpstr>Omaa toimintaa arvioidaan suhteessa peruspilareihin: </vt:lpstr>
      <vt:lpstr> 1.1 Arjen hyvät käytännöt - mikä toimii jo nyt hyvin? </vt:lpstr>
      <vt:lpstr>1.2 Mitkä arkikäytännöt kaipaavat kehittämistä</vt:lpstr>
      <vt:lpstr>1.3 Valitut kehittämiskohteet, toimenpiteet, seuranta, mittaaminen ja aikataulutus </vt:lpstr>
      <vt:lpstr>2.1 Mielenterveyden tukeminen eri elämäntilanteissa -mielenterveyttä tukevat toimet </vt:lpstr>
      <vt:lpstr>2.2 Mitkä mielenterveyden toimet kaipaavat eniten kehittämistä?</vt:lpstr>
      <vt:lpstr>2.3 Valitut kehittämiskohteet, toimenpiteet, seuranta, mittaaminen ja aikataulutus </vt:lpstr>
      <vt:lpstr> 3.1 Miten tällä hetkellä johdetaan mielenterveyttä Pirhassa? </vt:lpstr>
      <vt:lpstr>3.2 Mitä mielenterveyden johtamisen suhteen pitäisi kehittää?</vt:lpstr>
      <vt:lpstr>3.3 Valitut kehittämiskohteet, toimenpiteet, seuranta, mittaaminen ja aikataulutus </vt:lpstr>
      <vt:lpstr>Yhteenvetoa tavoitteista</vt:lpstr>
      <vt:lpstr>Kehityssuunnitelmaan sitoutuminen ja asian eteneminen </vt:lpstr>
      <vt:lpstr>PowerPoint-esitys</vt:lpstr>
    </vt:vector>
  </TitlesOfParts>
  <Company>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Lepistö Salla</dc:creator>
  <cp:keywords/>
  <cp:lastModifiedBy>Lepistö Salla</cp:lastModifiedBy>
  <cp:revision>6</cp:revision>
  <dcterms:created xsi:type="dcterms:W3CDTF">2024-09-16T13:23:35Z</dcterms:created>
  <dcterms:modified xsi:type="dcterms:W3CDTF">2024-12-12T09:36:56Z</dcterms:modified>
</cp:coreProperties>
</file>